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3"/>
  </p:notesMasterIdLst>
  <p:sldIdLst>
    <p:sldId id="256" r:id="rId5"/>
    <p:sldId id="289" r:id="rId6"/>
    <p:sldId id="290" r:id="rId7"/>
    <p:sldId id="267" r:id="rId8"/>
    <p:sldId id="286" r:id="rId9"/>
    <p:sldId id="270" r:id="rId10"/>
    <p:sldId id="271" r:id="rId11"/>
    <p:sldId id="268" r:id="rId12"/>
    <p:sldId id="257" r:id="rId13"/>
    <p:sldId id="258" r:id="rId14"/>
    <p:sldId id="295" r:id="rId15"/>
    <p:sldId id="259" r:id="rId16"/>
    <p:sldId id="260" r:id="rId17"/>
    <p:sldId id="299" r:id="rId18"/>
    <p:sldId id="274" r:id="rId19"/>
    <p:sldId id="280" r:id="rId20"/>
    <p:sldId id="281" r:id="rId21"/>
    <p:sldId id="303" r:id="rId22"/>
    <p:sldId id="262" r:id="rId23"/>
    <p:sldId id="296" r:id="rId24"/>
    <p:sldId id="297" r:id="rId25"/>
    <p:sldId id="305" r:id="rId26"/>
    <p:sldId id="263" r:id="rId27"/>
    <p:sldId id="264" r:id="rId28"/>
    <p:sldId id="265" r:id="rId29"/>
    <p:sldId id="272" r:id="rId30"/>
    <p:sldId id="273" r:id="rId31"/>
    <p:sldId id="275" r:id="rId32"/>
    <p:sldId id="276" r:id="rId33"/>
    <p:sldId id="277" r:id="rId34"/>
    <p:sldId id="278" r:id="rId35"/>
    <p:sldId id="282" r:id="rId36"/>
    <p:sldId id="279" r:id="rId37"/>
    <p:sldId id="283" r:id="rId38"/>
    <p:sldId id="284" r:id="rId39"/>
    <p:sldId id="285" r:id="rId40"/>
    <p:sldId id="287" r:id="rId41"/>
    <p:sldId id="288" r:id="rId42"/>
    <p:sldId id="291" r:id="rId43"/>
    <p:sldId id="292" r:id="rId44"/>
    <p:sldId id="293" r:id="rId45"/>
    <p:sldId id="266" r:id="rId46"/>
    <p:sldId id="300" r:id="rId47"/>
    <p:sldId id="301" r:id="rId48"/>
    <p:sldId id="302" r:id="rId49"/>
    <p:sldId id="304" r:id="rId50"/>
    <p:sldId id="294" r:id="rId51"/>
    <p:sldId id="29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D5C5E4-3723-41FA-AB78-2B270908E810}" v="4" dt="2024-04-09T06:04:18.8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8" d="100"/>
          <a:sy n="48" d="100"/>
        </p:scale>
        <p:origin x="53" y="7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ine Cantin" userId="aca71fac-4d7f-4a4e-83e1-63924c20af36" providerId="ADAL" clId="{12D5C5E4-3723-41FA-AB78-2B270908E810}"/>
    <pc:docChg chg="undo custSel addSld modSld sldOrd">
      <pc:chgData name="Antoine Cantin" userId="aca71fac-4d7f-4a4e-83e1-63924c20af36" providerId="ADAL" clId="{12D5C5E4-3723-41FA-AB78-2B270908E810}" dt="2024-04-09T07:13:52.085" v="29" actId="1076"/>
      <pc:docMkLst>
        <pc:docMk/>
      </pc:docMkLst>
      <pc:sldChg chg="addSp modSp mod">
        <pc:chgData name="Antoine Cantin" userId="aca71fac-4d7f-4a4e-83e1-63924c20af36" providerId="ADAL" clId="{12D5C5E4-3723-41FA-AB78-2B270908E810}" dt="2024-04-09T06:03:54.919" v="25" actId="1076"/>
        <pc:sldMkLst>
          <pc:docMk/>
          <pc:sldMk cId="3030611800" sldId="263"/>
        </pc:sldMkLst>
        <pc:spChg chg="mod">
          <ac:chgData name="Antoine Cantin" userId="aca71fac-4d7f-4a4e-83e1-63924c20af36" providerId="ADAL" clId="{12D5C5E4-3723-41FA-AB78-2B270908E810}" dt="2024-04-09T06:01:12.167" v="6" actId="20577"/>
          <ac:spMkLst>
            <pc:docMk/>
            <pc:sldMk cId="3030611800" sldId="263"/>
            <ac:spMk id="2" creationId="{EFB4F33B-8CDC-5D40-C93F-75B6791F39AD}"/>
          </ac:spMkLst>
        </pc:spChg>
        <pc:spChg chg="mod">
          <ac:chgData name="Antoine Cantin" userId="aca71fac-4d7f-4a4e-83e1-63924c20af36" providerId="ADAL" clId="{12D5C5E4-3723-41FA-AB78-2B270908E810}" dt="2024-04-09T06:03:53.960" v="23" actId="1076"/>
          <ac:spMkLst>
            <pc:docMk/>
            <pc:sldMk cId="3030611800" sldId="263"/>
            <ac:spMk id="3" creationId="{09755C8C-E720-7179-6A97-9D13ADFF5F67}"/>
          </ac:spMkLst>
        </pc:spChg>
        <pc:spChg chg="mod">
          <ac:chgData name="Antoine Cantin" userId="aca71fac-4d7f-4a4e-83e1-63924c20af36" providerId="ADAL" clId="{12D5C5E4-3723-41FA-AB78-2B270908E810}" dt="2024-04-09T06:03:53.455" v="22" actId="1076"/>
          <ac:spMkLst>
            <pc:docMk/>
            <pc:sldMk cId="3030611800" sldId="263"/>
            <ac:spMk id="5" creationId="{E09AD737-2478-A767-4B75-368ECE5A6769}"/>
          </ac:spMkLst>
        </pc:spChg>
        <pc:picChg chg="add mod">
          <ac:chgData name="Antoine Cantin" userId="aca71fac-4d7f-4a4e-83e1-63924c20af36" providerId="ADAL" clId="{12D5C5E4-3723-41FA-AB78-2B270908E810}" dt="2024-04-09T06:03:54.919" v="25" actId="1076"/>
          <ac:picMkLst>
            <pc:docMk/>
            <pc:sldMk cId="3030611800" sldId="263"/>
            <ac:picMk id="6" creationId="{365B2C55-F0CE-72C8-7705-A54C3E2575A4}"/>
          </ac:picMkLst>
        </pc:picChg>
      </pc:sldChg>
      <pc:sldChg chg="modSp mod">
        <pc:chgData name="Antoine Cantin" userId="aca71fac-4d7f-4a4e-83e1-63924c20af36" providerId="ADAL" clId="{12D5C5E4-3723-41FA-AB78-2B270908E810}" dt="2024-04-09T07:13:52.085" v="29" actId="1076"/>
        <pc:sldMkLst>
          <pc:docMk/>
          <pc:sldMk cId="3750767085" sldId="278"/>
        </pc:sldMkLst>
        <pc:picChg chg="mod">
          <ac:chgData name="Antoine Cantin" userId="aca71fac-4d7f-4a4e-83e1-63924c20af36" providerId="ADAL" clId="{12D5C5E4-3723-41FA-AB78-2B270908E810}" dt="2024-04-09T07:13:52.085" v="29" actId="1076"/>
          <ac:picMkLst>
            <pc:docMk/>
            <pc:sldMk cId="3750767085" sldId="278"/>
            <ac:picMk id="4" creationId="{8386D70C-AD53-093E-3B51-8B7E9E57B278}"/>
          </ac:picMkLst>
        </pc:picChg>
      </pc:sldChg>
      <pc:sldChg chg="modSp mod">
        <pc:chgData name="Antoine Cantin" userId="aca71fac-4d7f-4a4e-83e1-63924c20af36" providerId="ADAL" clId="{12D5C5E4-3723-41FA-AB78-2B270908E810}" dt="2024-04-09T05:19:20.972" v="0" actId="27636"/>
        <pc:sldMkLst>
          <pc:docMk/>
          <pc:sldMk cId="4082178445" sldId="303"/>
        </pc:sldMkLst>
        <pc:spChg chg="mod">
          <ac:chgData name="Antoine Cantin" userId="aca71fac-4d7f-4a4e-83e1-63924c20af36" providerId="ADAL" clId="{12D5C5E4-3723-41FA-AB78-2B270908E810}" dt="2024-04-09T05:19:20.972" v="0" actId="27636"/>
          <ac:spMkLst>
            <pc:docMk/>
            <pc:sldMk cId="4082178445" sldId="303"/>
            <ac:spMk id="6" creationId="{FB8DDEA5-7A28-06BE-ECAA-EF2FC0FA8740}"/>
          </ac:spMkLst>
        </pc:spChg>
      </pc:sldChg>
      <pc:sldChg chg="add ord">
        <pc:chgData name="Antoine Cantin" userId="aca71fac-4d7f-4a4e-83e1-63924c20af36" providerId="ADAL" clId="{12D5C5E4-3723-41FA-AB78-2B270908E810}" dt="2024-04-09T06:05:33.085" v="28"/>
        <pc:sldMkLst>
          <pc:docMk/>
          <pc:sldMk cId="3265390862" sldId="305"/>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49:40.269"/>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49:44.146"/>
    </inkml:context>
    <inkml:brush xml:id="br0">
      <inkml:brushProperty name="width" value="0.035" units="cm"/>
      <inkml:brushProperty name="height" value="0.035" units="cm"/>
      <inkml:brushProperty name="color" value="#E71224"/>
    </inkml:brush>
  </inkml:definitions>
  <inkml:trace contextRef="#ctx0" brushRef="#br0">1025 72 24575,'-48'0'0,"-358"-6"0,276-2 0,-142-27 0,136 15-1365,103 17-5461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49:45.879"/>
    </inkml:context>
    <inkml:brush xml:id="br0">
      <inkml:brushProperty name="width" value="0.035" units="cm"/>
      <inkml:brushProperty name="height" value="0.035" units="cm"/>
      <inkml:brushProperty name="color" value="#E71224"/>
    </inkml:brush>
  </inkml:definitions>
  <inkml:trace contextRef="#ctx0" brushRef="#br0">1838 108 24575,'-861'0'0,"792"-3"0,-68-12 0,-50-3 0,142 15 0,-63-12 0,62 8 0,-57-4 0,-90-8 0,105 8 0,330 7 0,76 2 0,245 6 0,-285 29 0,-17-1 0,278-26 0,-382-8 0,-125 5 0,0 0 0,-1 2 0,0 1 0,0 2 0,40 15 0,-27-8 0,64 11 0,106-9 0,-164-17 0,0 3 0,0 2 0,-1 2 0,59 17 0,-67-12 0,-20-7 0,0 2 0,33 15 0,-46-18 0,-1 0 0,0 1 0,0 0 0,-1 0 0,1 0 0,-1 1 0,0 0 0,-1 0 0,1 1 0,6 11 0,0 3 0,-1 1 0,-1 0 0,-1 0 0,12 47 0,12 100 0,-21-96 0,2 43 0,-5 1 0,-9 192 0,-3-122 0,1-49 0,-5-1 0,-6 0 0,-56 242 0,-8-121 0,-27 119 0,-1 49 0,99-404 0,-1 0 0,-1 0 0,-12 23 0,16-42-1365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50:11.790"/>
    </inkml:context>
    <inkml:brush xml:id="br0">
      <inkml:brushProperty name="width" value="0.035" units="cm"/>
      <inkml:brushProperty name="height" value="0.035" units="cm"/>
      <inkml:brushProperty name="color" value="#004F8B"/>
    </inkml:brush>
  </inkml:definitions>
  <inkml:trace contextRef="#ctx0" brushRef="#br0">2033 0 24575,'-13'1'0,"0"1"0,0 0 0,0 0 0,0 1 0,0 1 0,1 0 0,0 1 0,-18 9 0,-93 61 0,93-55 0,-88 61 0,67-43 0,-2-3 0,-2-1 0,-111 49 0,131-70 0,-177 71 0,168-63 0,0 1 0,-67 47 0,24-8 0,-102 80 0,157-117 0,-2-1 0,-58 31 0,53-34 0,1 3 0,-36 27 0,54-34 0,1 0 0,1 1 0,0 0 0,1 2 0,1 0 0,0 1 0,2 1 0,-21 39 0,16-20 0,9-22 0,1 0 0,1 1 0,0 0 0,2 0 0,0 1 0,1 0 0,-4 40 0,8-45-112,0 19-514,-11 59-1,5-63-6199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50:13.244"/>
    </inkml:context>
    <inkml:brush xml:id="br0">
      <inkml:brushProperty name="width" value="0.035" units="cm"/>
      <inkml:brushProperty name="height" value="0.035" units="cm"/>
      <inkml:brushProperty name="color" value="#004F8B"/>
    </inkml:brush>
  </inkml:definitions>
  <inkml:trace contextRef="#ctx0" brushRef="#br0">1 1 24575,'0'40'0,"1"0"0,3 0 0,13 64 0,45 118 0,-45-166 0,-16-53 0,0 0 0,0-1 0,-1 1 0,1 0 0,1-1 0,-1 1 0,0-1 0,1 1 0,-1-1 0,1 0 0,0 0 0,0 1 0,0-1 0,0-1 0,0 1 0,0 0 0,4 2 0,-4-3 0,0-1 0,0 1 0,0-1 0,0 1 0,1-1 0,-1 0 0,0 0 0,0 0 0,0 0 0,1 0 0,-1-1 0,0 1 0,0 0 0,0-1 0,0 0 0,0 0 0,4-1 0,7-6 0,0 0 0,0-1 0,-1-1 0,0 0 0,12-14 0,-3 4 0,225-187 0,-180 157-682,91-51-1,-130 86-6143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50:16.345"/>
    </inkml:context>
    <inkml:brush xml:id="br0">
      <inkml:brushProperty name="width" value="0.035" units="cm"/>
      <inkml:brushProperty name="height" value="0.035" units="cm"/>
      <inkml:brushProperty name="color" value="#004F8B"/>
    </inkml:brush>
  </inkml:definitions>
  <inkml:trace contextRef="#ctx0" brushRef="#br0">0 1 24575,'1'137'0,"5"1"0,47 269 0,11-40 0,16 70 0,-32-154 0,-44-264 0,0 1 0,2-1 0,0 0 0,2 0 0,0-1 0,12 20 0,17 43 0,3 27 0,-14-34 0,3-1 0,3-1 0,49 78 0,0-11 0,19 28 0,-82-141 0,1-1 0,1-2 0,1 0 0,32 27 0,15 8 0,127 97 0,-63-52 0,-38-27 0,-63-52 0,2 0 0,0-3 0,1-1 0,1-1 0,1-2 0,68 23 0,18 1 0,-80-24 0,81 18 0,-19-15 0,2-5 0,142 3 0,-187-17 0,160-5 0,-209 3 0,0-1 0,-1 0 0,1-1 0,0 0 0,-1-1 0,1-1 0,-1 0 0,-1 0 0,1-1 0,-1 0 0,0-1 0,0 0 0,9-9 0,11-13 0,-1-2 0,37-50 0,-39 46 0,50-51 0,-18 32 0,-25 25 0,-1-1 0,-1-2 0,-2-1 0,35-50 0,-55 65 0,-2-1 0,0 0 0,0 0 0,-2 0 0,-1-1 0,6-36 0,-5 26 0,17-56 0,2 16-1365,-16 39-5461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50:17.594"/>
    </inkml:context>
    <inkml:brush xml:id="br0">
      <inkml:brushProperty name="width" value="0.035" units="cm"/>
      <inkml:brushProperty name="height" value="0.035" units="cm"/>
      <inkml:brushProperty name="color" value="#004F8B"/>
    </inkml:brush>
  </inkml:definitions>
  <inkml:trace contextRef="#ctx0" brushRef="#br0">0 38 24575,'0'-6'0,"6"-2"0,8 0 0,7 2 0,7 1 0,4 2 0,3 2 0,1 0 0,1 7 0,-1 9 0,1 1 0,-7 4 0,-2 5 0,0 3 0,2-2 0,-5 0 0,-7-4-8191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50:25.414"/>
    </inkml:context>
    <inkml:brush xml:id="br0">
      <inkml:brushProperty name="width" value="0.035" units="cm"/>
      <inkml:brushProperty name="height" value="0.035" units="cm"/>
      <inkml:brushProperty name="color" value="#004F8B"/>
    </inkml:brush>
  </inkml:definitions>
  <inkml:trace contextRef="#ctx0" brushRef="#br0">671 40 24575,'-4'-1'0,"-1"0"0,1 0 0,-1 0 0,1-1 0,0 1 0,-9-6 0,-21-6 0,-14 7 0,1 1 0,0 3 0,-91 8 0,124-4 0,0 0 0,1 2 0,0 0 0,0 0 0,0 1 0,0 1 0,1 0 0,0 0 0,-16 12 0,13-7 0,0 0 0,1 1 0,0 1 0,1 0 0,1 1 0,-17 23 0,21-22 0,0-1 0,0 1 0,2 0 0,0 1 0,1 0 0,0 0 0,2 0 0,-4 28 0,3 12 0,3 69 0,2-77 0,-1-39 0,0-1 0,1 1 0,0-1 0,0 0 0,1 0 0,0 1 0,1-1 0,-1 0 0,2-1 0,-1 1 0,1-1 0,7 11 0,-3-8 0,0-1 0,1 0 0,0-1 0,0 0 0,1 0 0,0-1 0,21 11 0,153 80 0,-164-88 0,1-2 0,0-1 0,0 0 0,1-2 0,32 5 0,-31-6 0,21 3 0,1-2 0,-1-2 0,1-1 0,61-8 0,-101 6 0,0-1 0,-1 0 0,1-1 0,0 1 0,0-1 0,-1 0 0,1 0 0,-1 0 0,0-1 0,0 1 0,0-1 0,0 0 0,0 0 0,0-1 0,-1 1 0,0-1 0,0 0 0,0 0 0,0 0 0,0 0 0,-1 0 0,0 0 0,4-10 0,1-7 0,0-1 0,-2 0 0,0 0 0,1-23 0,-1 7 0,8-57 0,8-39 0,-18 120 0,0 0 0,-1-1 0,-1 1 0,0-1 0,0 1 0,-2-1 0,0 0 0,-3-14 0,2 19 0,-1 0 0,-1 0 0,0 0 0,0 0 0,-1 1 0,0-1 0,-1 1 0,0 0 0,0 1 0,-1 0 0,-13-13 0,13 13 0,-1 2 0,1-1 0,-2 1 0,1 0 0,-1 0 0,0 1 0,0 0 0,0 1 0,-1 0 0,0 0 0,1 1 0,-1 1 0,-11-2 0,8 1-341,0-1 0,0 0-1,-15-7 1,-2-4-6485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50:43.409"/>
    </inkml:context>
    <inkml:brush xml:id="br0">
      <inkml:brushProperty name="width" value="0.035" units="cm"/>
      <inkml:brushProperty name="height" value="0.035" units="cm"/>
      <inkml:brushProperty name="color" value="#E71224"/>
    </inkml:brush>
  </inkml:definitions>
  <inkml:trace contextRef="#ctx0" brushRef="#br0">862 1 24575,'-2'0'0,"0"1"0,1-1 0,-1 1 0,0-1 0,1 1 0,-1 0 0,1 0 0,-1 0 0,1 0 0,-1 0 0,1 0 0,0 0 0,0 0 0,-1 0 0,1 1 0,0-1 0,-1 3 0,-21 31 0,13-19 0,-65 98 0,-94 131 0,147-217 0,-76 108 0,84-113 0,1 0 0,1 1 0,1 1 0,-11 34 0,-76 220 0,88-255 0,-1 0 0,-1 0 0,-1-2 0,-1 1 0,-27 32 0,-11 17 0,-49 73-1365,88-129-5461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50:47.574"/>
    </inkml:context>
    <inkml:brush xml:id="br0">
      <inkml:brushProperty name="width" value="0.035" units="cm"/>
      <inkml:brushProperty name="height" value="0.035" units="cm"/>
      <inkml:brushProperty name="color" value="#E71224"/>
    </inkml:brush>
  </inkml:definitions>
  <inkml:trace contextRef="#ctx0" brushRef="#br0">1 1 24575,'1'19'0,"2"-1"0,0 1 0,1-1 0,0 0 0,2 0 0,8 20 0,11 37 0,6 30 0,-14-52 0,16 86 0,-33-136 0,2 14 0,1 0 0,1 0 0,0 0 0,1 0 0,12 26 0,-15-38 0,0-1 0,1 0 0,0 0 0,0 0 0,1 0 0,-1-1 0,1 1 0,-1-1 0,1 0 0,0 0 0,0 0 0,1-1 0,-1 1 0,0-1 0,1 0 0,0 0 0,-1-1 0,1 1 0,0-1 0,0 0 0,0 0 0,0-1 0,0 1 0,10-2 0,3 0 0,1-1 0,0-1 0,0-1 0,-1-1 0,0 0 0,18-9 0,106-52 0,-131 61 0,93-52 0,-62 32 0,2 2 0,55-21 0,-1 0-1365,-75 32-5461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5:20:42.817"/>
    </inkml:context>
    <inkml:brush xml:id="br0">
      <inkml:brushProperty name="width" value="0.035" units="cm"/>
      <inkml:brushProperty name="height" value="0.035" units="cm"/>
      <inkml:brushProperty name="color" value="#E71224"/>
    </inkml:brush>
  </inkml:definitions>
  <inkml:trace contextRef="#ctx0" brushRef="#br0">7428 1510 24575,'0'-2'0,"-1"0"0,0-1 0,1 1 0,-1-1 0,0 1 0,0 0 0,-1 0 0,1-1 0,0 1 0,-1 0 0,1 0 0,-1 0 0,0 1 0,1-1 0,-1 0 0,0 1 0,-3-3 0,-42-26 0,36 23 0,-74-41 0,-3 4 0,-1 3 0,-99-29 0,-290-65 0,100 56 0,331 73 0,-80-1 0,-16-1 0,-419-35 0,-2632 45 0,3119-4 0,0-3 0,0-4 0,1-3 0,1-3 0,0-3 0,1-3 0,-88-40 0,14-14 0,23 11 0,-248-94 0,107 48 0,217 92 0,2-3 0,0-2 0,1-1 0,2-3 0,-76-61 0,114 84 7,0 1-1,1-1 0,-1 0 0,1 0 1,0 0-1,0 0 0,1-1 1,-1 1-1,1-1 0,0 0 1,0 0-1,0 1 0,1-1 0,0 0 1,0 0-1,0-1 0,0 1 1,1-5-1,1 2-130,0 1 0,0-1 1,1 1-1,0 0 0,0-1 0,1 1 1,0 0-1,0 1 0,1-1 0,0 0 1,7-9-1,2-1-6702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49:41.343"/>
    </inkml:context>
    <inkml:brush xml:id="br0">
      <inkml:brushProperty name="width" value="0.035" units="cm"/>
      <inkml:brushProperty name="height" value="0.035" units="cm"/>
      <inkml:brushProperty name="color" value="#E71224"/>
    </inkml:brush>
  </inkml:definitions>
  <inkml:trace contextRef="#ctx0" brushRef="#br0">0 1 24575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5:20:46.671"/>
    </inkml:context>
    <inkml:brush xml:id="br0">
      <inkml:brushProperty name="width" value="0.035" units="cm"/>
      <inkml:brushProperty name="height" value="0.035" units="cm"/>
      <inkml:brushProperty name="color" value="#E71224"/>
    </inkml:brush>
  </inkml:definitions>
  <inkml:trace contextRef="#ctx0" brushRef="#br0">0 354 24575,'1'-5'0,"-1"-1"0,1 0 0,1 1 0,-1-1 0,1 1 0,0-1 0,0 1 0,1 0 0,-1-1 0,1 1 0,1 1 0,-1-1 0,0 0 0,1 1 0,4-5 0,11-9 0,0 1 0,23-15 0,-22 16 0,211-153 0,-228 167 0,-1 1 0,1-1 0,-1 0 0,1 1 0,0 0 0,0 0 0,0 0 0,-1 0 0,1 0 0,0 1 0,0-1 0,0 1 0,0 0 0,0 0 0,0 0 0,0 0 0,0 0 0,0 1 0,0-1 0,0 1 0,0 0 0,0 0 0,0 0 0,0 0 0,4 3 0,3 3 0,0 1 0,-1 0 0,0 0 0,0 1 0,9 13 0,30 27 0,38 6-1365,-69-45-5461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9T06:16:07.2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0,'2648'0,"-2610"3,-1 0,72 18,-72-12,1-2,74 4,1026-13,-1110 4,0 1,0 1,48 15,-47-12,0 0,0-2,41 3,61-9,-108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9T06:16:11.1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0 109,'261'-13,"-34"0,-59 11,415-22,398-4,-738 28,-42-13,-29 1,857 9,-527 5,800-2,-1127 14,-12-1,-4-13,-133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49:40.269"/>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49:41.343"/>
    </inkml:context>
    <inkml:brush xml:id="br0">
      <inkml:brushProperty name="width" value="0.035" units="cm"/>
      <inkml:brushProperty name="height" value="0.035" units="cm"/>
      <inkml:brushProperty name="color" value="#E71224"/>
    </inkml:brush>
  </inkml:definitions>
  <inkml:trace contextRef="#ctx0" brushRef="#br0">0 1 24575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49:41.733"/>
    </inkml:context>
    <inkml:brush xml:id="br0">
      <inkml:brushProperty name="width" value="0.035" units="cm"/>
      <inkml:brushProperty name="height" value="0.035" units="cm"/>
      <inkml:brushProperty name="color" value="#E71224"/>
    </inkml:brush>
  </inkml:definitions>
  <inkml:trace contextRef="#ctx0" brushRef="#br0">0 1 24575,'0'12'0,"0"16"0,0 9 0,0 10 0,0 16 0,0 2 0,0 3 0,0 1 0,0 8 0,0 1 0,6 1 0,2-14-8191</inkml:trace>
  <inkml:trace contextRef="#ctx0" brushRef="#br0" timeOffset="1">35 989 24575,'0'12'0,"0"16"0,0 15 0,0 12 0,0 3 0,0 10 0,0-2 0,0 2 0,0-1 0,0-4 0,0-14-8191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49:42.095"/>
    </inkml:context>
    <inkml:brush xml:id="br0">
      <inkml:brushProperty name="width" value="0.035" units="cm"/>
      <inkml:brushProperty name="height" value="0.035" units="cm"/>
      <inkml:brushProperty name="color" value="#E71224"/>
    </inkml:brush>
  </inkml:definitions>
  <inkml:trace contextRef="#ctx0" brushRef="#br0">1 1 24575,'0'6'0,"0"14"0,0 9 0,0 13 0,0 4 0,0-5-8191</inkml:trace>
  <inkml:trace contextRef="#ctx0" brushRef="#br0" timeOffset="1">1 319 24575,'0'6'0,"0"8"0,0 7 0,0 1-8191</inkml:trace>
  <inkml:trace contextRef="#ctx0" brushRef="#br0" timeOffset="2">1 459 24575,'0'6'0,"0"8"0,0 8 0,6 6 0,8 4 0,8 3 0,0 1 0,2 1 0,-3-6-8191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49:42.426"/>
    </inkml:context>
    <inkml:brush xml:id="br0">
      <inkml:brushProperty name="width" value="0.035" units="cm"/>
      <inkml:brushProperty name="height" value="0.035" units="cm"/>
      <inkml:brushProperty name="color" value="#E71224"/>
    </inkml:brush>
  </inkml:definitions>
  <inkml:trace contextRef="#ctx0" brushRef="#br0">0 1 24575,'6'0'0,"8"0"0,8 0 0,11 6 0,7 8 0,8 1 0,9-1 0,-1-3 0,-8-4-8191</inkml:trace>
  <inkml:trace contextRef="#ctx0" brushRef="#br0" timeOffset="1">529 107 24575,'6'0'0,"8"0"0,8 0 0,17 0 0,9 0 0,8 0 0,7 0 0,-8 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49:42.762"/>
    </inkml:context>
    <inkml:brush xml:id="br0">
      <inkml:brushProperty name="width" value="0.035" units="cm"/>
      <inkml:brushProperty name="height" value="0.035" units="cm"/>
      <inkml:brushProperty name="color" value="#E71224"/>
    </inkml:brush>
  </inkml:definitions>
  <inkml:trace contextRef="#ctx0" brushRef="#br0">0 1 24575,'6'0'0,"8"0"0,8 0 0,11 0 0,7 0 0,15 0 0,3 0 0,4 0 0,-8 0-8191</inkml:trace>
  <inkml:trace contextRef="#ctx0" brushRef="#br0" timeOffset="1">1094 1 24575,'6'6'0,"8"2"0,1 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49:43.099"/>
    </inkml:context>
    <inkml:brush xml:id="br0">
      <inkml:brushProperty name="width" value="0.035" units="cm"/>
      <inkml:brushProperty name="height" value="0.035" units="cm"/>
      <inkml:brushProperty name="color" value="#E71224"/>
    </inkml:brush>
  </inkml:definitions>
  <inkml:trace contextRef="#ctx0" brushRef="#br0">1 1451 24575,'6'0'0,"2"-6"0,-1-8 0,-1-8 0,-2-6 0,-1 2-8191</inkml:trace>
  <inkml:trace contextRef="#ctx0" brushRef="#br0" timeOffset="1">106 1168 24575,'0'-6'0,"0"-8"0,0-13 0,0-15 0,6-12 0,2-2 0,0 7-8191</inkml:trace>
  <inkml:trace contextRef="#ctx0" brushRef="#br0" timeOffset="2">213 322 24575,'0'-12'0,"0"-10"0,6-8 0,8-9 0,7-6 0,1-6 0,2-13 0,-3 5-8191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49:41.733"/>
    </inkml:context>
    <inkml:brush xml:id="br0">
      <inkml:brushProperty name="width" value="0.035" units="cm"/>
      <inkml:brushProperty name="height" value="0.035" units="cm"/>
      <inkml:brushProperty name="color" value="#E71224"/>
    </inkml:brush>
  </inkml:definitions>
  <inkml:trace contextRef="#ctx0" brushRef="#br0">0 1 24575,'0'12'0,"0"16"0,0 9 0,0 10 0,0 16 0,0 2 0,0 3 0,0 1 0,0 8 0,0 1 0,6 1 0,2-14-8191</inkml:trace>
  <inkml:trace contextRef="#ctx0" brushRef="#br0" timeOffset="1">35 989 24575,'0'12'0,"0"16"0,0 15 0,0 12 0,0 3 0,0 10 0,0-2 0,0 2 0,0-1 0,0-4 0,0-14-8191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49:43.424"/>
    </inkml:context>
    <inkml:brush xml:id="br0">
      <inkml:brushProperty name="width" value="0.035" units="cm"/>
      <inkml:brushProperty name="height" value="0.035" units="cm"/>
      <inkml:brushProperty name="color" value="#E71224"/>
    </inkml:brush>
  </inkml:definitions>
  <inkml:trace contextRef="#ctx0" brushRef="#br0">1 566 24575,'0'-6'0,"6"-8"0,2-8 0,-1-6 0,-1-10 0,-2 1-8191</inkml:trace>
  <inkml:trace contextRef="#ctx0" brushRef="#br0" timeOffset="1">106 37 24575,'0'-7'0,"0"-7"0,0-1-8191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49:43.758"/>
    </inkml:context>
    <inkml:brush xml:id="br0">
      <inkml:brushProperty name="width" value="0.035" units="cm"/>
      <inkml:brushProperty name="height" value="0.035" units="cm"/>
      <inkml:brushProperty name="color" value="#E71224"/>
    </inkml:brush>
  </inkml:definitions>
  <inkml:trace contextRef="#ctx0" brushRef="#br0">0 1 24575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49:44.146"/>
    </inkml:context>
    <inkml:brush xml:id="br0">
      <inkml:brushProperty name="width" value="0.035" units="cm"/>
      <inkml:brushProperty name="height" value="0.035" units="cm"/>
      <inkml:brushProperty name="color" value="#E71224"/>
    </inkml:brush>
  </inkml:definitions>
  <inkml:trace contextRef="#ctx0" brushRef="#br0">1025 72 24575,'-48'0'0,"-358"-6"0,276-2 0,-142-27 0,136 15-1365,103 17-5461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49:45.879"/>
    </inkml:context>
    <inkml:brush xml:id="br0">
      <inkml:brushProperty name="width" value="0.035" units="cm"/>
      <inkml:brushProperty name="height" value="0.035" units="cm"/>
      <inkml:brushProperty name="color" value="#E71224"/>
    </inkml:brush>
  </inkml:definitions>
  <inkml:trace contextRef="#ctx0" brushRef="#br0">1838 108 24575,'-861'0'0,"792"-3"0,-68-12 0,-50-3 0,142 15 0,-63-12 0,62 8 0,-57-4 0,-90-8 0,105 8 0,330 7 0,76 2 0,245 6 0,-285 29 0,-17-1 0,278-26 0,-382-8 0,-125 5 0,0 0 0,-1 2 0,0 1 0,0 2 0,40 15 0,-27-8 0,64 11 0,106-9 0,-164-17 0,0 3 0,0 2 0,-1 2 0,59 17 0,-67-12 0,-20-7 0,0 2 0,33 15 0,-46-18 0,-1 0 0,0 1 0,0 0 0,-1 0 0,1 0 0,-1 1 0,0 0 0,-1 0 0,1 1 0,6 11 0,0 3 0,-1 1 0,-1 0 0,-1 0 0,12 47 0,12 100 0,-21-96 0,2 43 0,-5 1 0,-9 192 0,-3-122 0,1-49 0,-5-1 0,-6 0 0,-56 242 0,-8-121 0,-27 119 0,-1 49 0,99-404 0,-1 0 0,-1 0 0,-12 23 0,16-42-1365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50:11.790"/>
    </inkml:context>
    <inkml:brush xml:id="br0">
      <inkml:brushProperty name="width" value="0.035" units="cm"/>
      <inkml:brushProperty name="height" value="0.035" units="cm"/>
      <inkml:brushProperty name="color" value="#004F8B"/>
    </inkml:brush>
  </inkml:definitions>
  <inkml:trace contextRef="#ctx0" brushRef="#br0">2033 0 24575,'-13'1'0,"0"1"0,0 0 0,0 0 0,0 1 0,0 1 0,1 0 0,0 1 0,-18 9 0,-93 61 0,93-55 0,-88 61 0,67-43 0,-2-3 0,-2-1 0,-111 49 0,131-70 0,-177 71 0,168-63 0,0 1 0,-67 47 0,24-8 0,-102 80 0,157-117 0,-2-1 0,-58 31 0,53-34 0,1 3 0,-36 27 0,54-34 0,1 0 0,1 1 0,0 0 0,1 2 0,1 0 0,0 1 0,2 1 0,-21 39 0,16-20 0,9-22 0,1 0 0,1 1 0,0 0 0,2 0 0,0 1 0,1 0 0,-4 40 0,8-45-112,0 19-514,-11 59-1,5-63-6199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50:13.244"/>
    </inkml:context>
    <inkml:brush xml:id="br0">
      <inkml:brushProperty name="width" value="0.035" units="cm"/>
      <inkml:brushProperty name="height" value="0.035" units="cm"/>
      <inkml:brushProperty name="color" value="#004F8B"/>
    </inkml:brush>
  </inkml:definitions>
  <inkml:trace contextRef="#ctx0" brushRef="#br0">1 1 24575,'0'40'0,"1"0"0,3 0 0,13 64 0,45 118 0,-45-166 0,-16-53 0,0 0 0,0-1 0,-1 1 0,1 0 0,1-1 0,-1 1 0,0-1 0,1 1 0,-1-1 0,1 0 0,0 0 0,0 1 0,0-1 0,0-1 0,0 1 0,0 0 0,4 2 0,-4-3 0,0-1 0,0 1 0,0-1 0,0 1 0,1-1 0,-1 0 0,0 0 0,0 0 0,0 0 0,1 0 0,-1-1 0,0 1 0,0 0 0,0-1 0,0 0 0,0 0 0,4-1 0,7-6 0,0 0 0,0-1 0,-1-1 0,0 0 0,12-14 0,-3 4 0,225-187 0,-180 157-682,91-51-1,-130 86-6143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50:16.345"/>
    </inkml:context>
    <inkml:brush xml:id="br0">
      <inkml:brushProperty name="width" value="0.035" units="cm"/>
      <inkml:brushProperty name="height" value="0.035" units="cm"/>
      <inkml:brushProperty name="color" value="#004F8B"/>
    </inkml:brush>
  </inkml:definitions>
  <inkml:trace contextRef="#ctx0" brushRef="#br0">0 1 24575,'1'137'0,"5"1"0,47 269 0,11-40 0,16 70 0,-32-154 0,-44-264 0,0 1 0,2-1 0,0 0 0,2 0 0,0-1 0,12 20 0,17 43 0,3 27 0,-14-34 0,3-1 0,3-1 0,49 78 0,0-11 0,19 28 0,-82-141 0,1-1 0,1-2 0,1 0 0,32 27 0,15 8 0,127 97 0,-63-52 0,-38-27 0,-63-52 0,2 0 0,0-3 0,1-1 0,1-1 0,1-2 0,68 23 0,18 1 0,-80-24 0,81 18 0,-19-15 0,2-5 0,142 3 0,-187-17 0,160-5 0,-209 3 0,0-1 0,-1 0 0,1-1 0,0 0 0,-1-1 0,1-1 0,-1 0 0,-1 0 0,1-1 0,-1 0 0,0-1 0,0 0 0,9-9 0,11-13 0,-1-2 0,37-50 0,-39 46 0,50-51 0,-18 32 0,-25 25 0,-1-1 0,-1-2 0,-2-1 0,35-50 0,-55 65 0,-2-1 0,0 0 0,0 0 0,-2 0 0,-1-1 0,6-36 0,-5 26 0,17-56 0,2 16-1365,-16 39-5461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50:17.594"/>
    </inkml:context>
    <inkml:brush xml:id="br0">
      <inkml:brushProperty name="width" value="0.035" units="cm"/>
      <inkml:brushProperty name="height" value="0.035" units="cm"/>
      <inkml:brushProperty name="color" value="#004F8B"/>
    </inkml:brush>
  </inkml:definitions>
  <inkml:trace contextRef="#ctx0" brushRef="#br0">0 38 24575,'0'-6'0,"6"-2"0,8 0 0,7 2 0,7 1 0,4 2 0,3 2 0,1 0 0,1 7 0,-1 9 0,1 1 0,-7 4 0,-2 5 0,0 3 0,2-2 0,-5 0 0,-7-4-8191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50:25.414"/>
    </inkml:context>
    <inkml:brush xml:id="br0">
      <inkml:brushProperty name="width" value="0.035" units="cm"/>
      <inkml:brushProperty name="height" value="0.035" units="cm"/>
      <inkml:brushProperty name="color" value="#004F8B"/>
    </inkml:brush>
  </inkml:definitions>
  <inkml:trace contextRef="#ctx0" brushRef="#br0">671 40 24575,'-4'-1'0,"-1"0"0,1 0 0,-1 0 0,1-1 0,0 1 0,-9-6 0,-21-6 0,-14 7 0,1 1 0,0 3 0,-91 8 0,124-4 0,0 0 0,1 2 0,0 0 0,0 0 0,0 1 0,0 1 0,1 0 0,0 0 0,-16 12 0,13-7 0,0 0 0,1 1 0,0 1 0,1 0 0,1 1 0,-17 23 0,21-22 0,0-1 0,0 1 0,2 0 0,0 1 0,1 0 0,0 0 0,2 0 0,-4 28 0,3 12 0,3 69 0,2-77 0,-1-39 0,0-1 0,1 1 0,0-1 0,0 0 0,1 0 0,0 1 0,1-1 0,-1 0 0,2-1 0,-1 1 0,1-1 0,7 11 0,-3-8 0,0-1 0,1 0 0,0-1 0,0 0 0,1 0 0,0-1 0,21 11 0,153 80 0,-164-88 0,1-2 0,0-1 0,0 0 0,1-2 0,32 5 0,-31-6 0,21 3 0,1-2 0,-1-2 0,1-1 0,61-8 0,-101 6 0,0-1 0,-1 0 0,1-1 0,0 1 0,0-1 0,-1 0 0,1 0 0,-1 0 0,0-1 0,0 1 0,0-1 0,0 0 0,0 0 0,0-1 0,-1 1 0,0-1 0,0 0 0,0 0 0,0 0 0,0 0 0,-1 0 0,0 0 0,4-10 0,1-7 0,0-1 0,-2 0 0,0 0 0,1-23 0,-1 7 0,8-57 0,8-39 0,-18 120 0,0 0 0,-1-1 0,-1 1 0,0-1 0,0 1 0,-2-1 0,0 0 0,-3-14 0,2 19 0,-1 0 0,-1 0 0,0 0 0,0 0 0,-1 1 0,0-1 0,-1 1 0,0 0 0,0 1 0,-1 0 0,-13-13 0,13 13 0,-1 2 0,1-1 0,-2 1 0,1 0 0,-1 0 0,0 1 0,0 0 0,0 1 0,-1 0 0,0 0 0,1 1 0,-1 1 0,-11-2 0,8 1-341,0-1 0,0 0-1,-15-7 1,-2-4-6485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50:43.409"/>
    </inkml:context>
    <inkml:brush xml:id="br0">
      <inkml:brushProperty name="width" value="0.035" units="cm"/>
      <inkml:brushProperty name="height" value="0.035" units="cm"/>
      <inkml:brushProperty name="color" value="#E71224"/>
    </inkml:brush>
  </inkml:definitions>
  <inkml:trace contextRef="#ctx0" brushRef="#br0">862 1 24575,'-2'0'0,"0"1"0,1-1 0,-1 1 0,0-1 0,1 1 0,-1 0 0,1 0 0,-1 0 0,1 0 0,-1 0 0,1 0 0,0 0 0,0 0 0,-1 0 0,1 1 0,0-1 0,-1 3 0,-21 31 0,13-19 0,-65 98 0,-94 131 0,147-217 0,-76 108 0,84-113 0,1 0 0,1 1 0,1 1 0,-11 34 0,-76 220 0,88-255 0,-1 0 0,-1 0 0,-1-2 0,-1 1 0,-27 32 0,-11 17 0,-49 73-1365,88-129-5461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49:42.095"/>
    </inkml:context>
    <inkml:brush xml:id="br0">
      <inkml:brushProperty name="width" value="0.035" units="cm"/>
      <inkml:brushProperty name="height" value="0.035" units="cm"/>
      <inkml:brushProperty name="color" value="#E71224"/>
    </inkml:brush>
  </inkml:definitions>
  <inkml:trace contextRef="#ctx0" brushRef="#br0">1 1 24575,'0'6'0,"0"14"0,0 9 0,0 13 0,0 4 0,0-5-8191</inkml:trace>
  <inkml:trace contextRef="#ctx0" brushRef="#br0" timeOffset="1">1 319 24575,'0'6'0,"0"8"0,0 7 0,0 1-8191</inkml:trace>
  <inkml:trace contextRef="#ctx0" brushRef="#br0" timeOffset="2">1 459 24575,'0'6'0,"0"8"0,0 8 0,6 6 0,8 4 0,8 3 0,0 1 0,2 1 0,-3-6-8191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50:47.574"/>
    </inkml:context>
    <inkml:brush xml:id="br0">
      <inkml:brushProperty name="width" value="0.035" units="cm"/>
      <inkml:brushProperty name="height" value="0.035" units="cm"/>
      <inkml:brushProperty name="color" value="#E71224"/>
    </inkml:brush>
  </inkml:definitions>
  <inkml:trace contextRef="#ctx0" brushRef="#br0">1 1 24575,'1'19'0,"2"-1"0,0 1 0,1-1 0,0 0 0,2 0 0,8 20 0,11 37 0,6 30 0,-14-52 0,16 86 0,-33-136 0,2 14 0,1 0 0,1 0 0,0 0 0,1 0 0,12 26 0,-15-38 0,0-1 0,1 0 0,0 0 0,0 0 0,1 0 0,-1-1 0,1 1 0,-1-1 0,1 0 0,0 0 0,0 0 0,1-1 0,-1 1 0,0-1 0,1 0 0,0 0 0,-1-1 0,1 1 0,0-1 0,0 0 0,0 0 0,0-1 0,0 1 0,10-2 0,3 0 0,1-1 0,0-1 0,0-1 0,-1-1 0,0 0 0,18-9 0,106-52 0,-131 61 0,93-52 0,-62 32 0,2 2 0,55-21 0,-1 0-1365,-75 32-5461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5:20:42.817"/>
    </inkml:context>
    <inkml:brush xml:id="br0">
      <inkml:brushProperty name="width" value="0.035" units="cm"/>
      <inkml:brushProperty name="height" value="0.035" units="cm"/>
      <inkml:brushProperty name="color" value="#E71224"/>
    </inkml:brush>
  </inkml:definitions>
  <inkml:trace contextRef="#ctx0" brushRef="#br0">7428 1510 24575,'0'-2'0,"-1"0"0,0-1 0,1 1 0,-1-1 0,0 1 0,0 0 0,-1 0 0,1-1 0,0 1 0,-1 0 0,1 0 0,-1 0 0,0 1 0,1-1 0,-1 0 0,0 1 0,-3-3 0,-42-26 0,36 23 0,-74-41 0,-3 4 0,-1 3 0,-99-29 0,-290-65 0,100 56 0,331 73 0,-80-1 0,-16-1 0,-419-35 0,-2632 45 0,3119-4 0,0-3 0,0-4 0,1-3 0,1-3 0,0-3 0,1-3 0,-88-40 0,14-14 0,23 11 0,-248-94 0,107 48 0,217 92 0,2-3 0,0-2 0,1-1 0,2-3 0,-76-61 0,114 84 7,0 1-1,1-1 0,-1 0 0,1 0 1,0 0-1,0 0 0,1-1 1,-1 1-1,1-1 0,0 0 1,0 0-1,0 1 0,1-1 0,0 0 1,0 0-1,0-1 0,0 1 1,1-5-1,1 2-130,0 1 0,0-1 1,1 1-1,0 0 0,0-1 0,1 1 1,0 0-1,0 1 0,1-1 0,0 0 1,7-9-1,2-1-6702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5:20:46.671"/>
    </inkml:context>
    <inkml:brush xml:id="br0">
      <inkml:brushProperty name="width" value="0.035" units="cm"/>
      <inkml:brushProperty name="height" value="0.035" units="cm"/>
      <inkml:brushProperty name="color" value="#E71224"/>
    </inkml:brush>
  </inkml:definitions>
  <inkml:trace contextRef="#ctx0" brushRef="#br0">0 354 24575,'1'-5'0,"-1"-1"0,1 0 0,1 1 0,-1-1 0,1 1 0,0-1 0,0 1 0,1 0 0,-1-1 0,1 1 0,1 1 0,-1-1 0,0 0 0,1 1 0,4-5 0,11-9 0,0 1 0,23-15 0,-22 16 0,211-153 0,-228 167 0,-1 1 0,1-1 0,-1 0 0,1 1 0,0 0 0,0 0 0,0 0 0,-1 0 0,1 0 0,0 1 0,0-1 0,0 1 0,0 0 0,0 0 0,0 0 0,0 0 0,0 0 0,0 1 0,0-1 0,0 1 0,0 0 0,0 0 0,0 0 0,0 0 0,4 3 0,3 3 0,0 1 0,-1 0 0,0 0 0,0 1 0,9 13 0,30 27 0,38 6-1365,-69-45-5461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9T06:16:07.2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0,'2648'0,"-2610"3,-1 0,72 18,-72-12,1-2,74 4,1026-13,-1110 4,0 1,0 1,48 15,-47-12,0 0,0-2,41 3,61-9,-108 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9T06:16:11.1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0 109,'261'-13,"-34"0,-59 11,415-22,398-4,-738 28,-42-13,-29 1,857 9,-527 5,800-2,-1127 14,-12-1,-4-13,-133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49:42.426"/>
    </inkml:context>
    <inkml:brush xml:id="br0">
      <inkml:brushProperty name="width" value="0.035" units="cm"/>
      <inkml:brushProperty name="height" value="0.035" units="cm"/>
      <inkml:brushProperty name="color" value="#E71224"/>
    </inkml:brush>
  </inkml:definitions>
  <inkml:trace contextRef="#ctx0" brushRef="#br0">0 1 24575,'6'0'0,"8"0"0,8 0 0,11 6 0,7 8 0,8 1 0,9-1 0,-1-3 0,-8-4-8191</inkml:trace>
  <inkml:trace contextRef="#ctx0" brushRef="#br0" timeOffset="1">529 107 24575,'6'0'0,"8"0"0,8 0 0,17 0 0,9 0 0,8 0 0,7 0 0,-8 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49:42.762"/>
    </inkml:context>
    <inkml:brush xml:id="br0">
      <inkml:brushProperty name="width" value="0.035" units="cm"/>
      <inkml:brushProperty name="height" value="0.035" units="cm"/>
      <inkml:brushProperty name="color" value="#E71224"/>
    </inkml:brush>
  </inkml:definitions>
  <inkml:trace contextRef="#ctx0" brushRef="#br0">0 1 24575,'6'0'0,"8"0"0,8 0 0,11 0 0,7 0 0,15 0 0,3 0 0,4 0 0,-8 0-8191</inkml:trace>
  <inkml:trace contextRef="#ctx0" brushRef="#br0" timeOffset="1">1094 1 24575,'6'6'0,"8"2"0,1 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49:43.099"/>
    </inkml:context>
    <inkml:brush xml:id="br0">
      <inkml:brushProperty name="width" value="0.035" units="cm"/>
      <inkml:brushProperty name="height" value="0.035" units="cm"/>
      <inkml:brushProperty name="color" value="#E71224"/>
    </inkml:brush>
  </inkml:definitions>
  <inkml:trace contextRef="#ctx0" brushRef="#br0">1 1451 24575,'6'0'0,"2"-6"0,-1-8 0,-1-8 0,-2-6 0,-1 2-8191</inkml:trace>
  <inkml:trace contextRef="#ctx0" brushRef="#br0" timeOffset="1">106 1168 24575,'0'-6'0,"0"-8"0,0-13 0,0-15 0,6-12 0,2-2 0,0 7-8191</inkml:trace>
  <inkml:trace contextRef="#ctx0" brushRef="#br0" timeOffset="2">213 322 24575,'0'-12'0,"0"-10"0,6-8 0,8-9 0,7-6 0,1-6 0,2-13 0,-3 5-8191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49:43.424"/>
    </inkml:context>
    <inkml:brush xml:id="br0">
      <inkml:brushProperty name="width" value="0.035" units="cm"/>
      <inkml:brushProperty name="height" value="0.035" units="cm"/>
      <inkml:brushProperty name="color" value="#E71224"/>
    </inkml:brush>
  </inkml:definitions>
  <inkml:trace contextRef="#ctx0" brushRef="#br0">1 566 24575,'0'-6'0,"6"-8"0,2-8 0,-1-6 0,-1-10 0,-2 1-8191</inkml:trace>
  <inkml:trace contextRef="#ctx0" brushRef="#br0" timeOffset="1">106 37 24575,'0'-7'0,"0"-7"0,0-1-8191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9T04:49:43.758"/>
    </inkml:context>
    <inkml:brush xml:id="br0">
      <inkml:brushProperty name="width" value="0.035" units="cm"/>
      <inkml:brushProperty name="height" value="0.035" units="cm"/>
      <inkml:brushProperty name="color" value="#E71224"/>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2BEC34-4D73-4EE9-8399-CA2F708240C3}" type="datetimeFigureOut">
              <a:t>5/24/2025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32D0C0-79DC-43D4-887B-012316C35485}" type="slidenum">
              <a:t>‹#›</a:t>
            </a:fld>
            <a:endParaRPr lang="en-US"/>
          </a:p>
        </p:txBody>
      </p:sp>
    </p:spTree>
    <p:extLst>
      <p:ext uri="{BB962C8B-B14F-4D97-AF65-F5344CB8AC3E}">
        <p14:creationId xmlns:p14="http://schemas.microsoft.com/office/powerpoint/2010/main" val="1531997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aperswithcode.com/dataset/coco"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F32D0C0-79DC-43D4-887B-012316C35485}" type="slidenum">
              <a:rPr lang="en-CA" smtClean="0"/>
              <a:t>4</a:t>
            </a:fld>
            <a:endParaRPr lang="en-CA"/>
          </a:p>
        </p:txBody>
      </p:sp>
    </p:spTree>
    <p:extLst>
      <p:ext uri="{BB962C8B-B14F-4D97-AF65-F5344CB8AC3E}">
        <p14:creationId xmlns:p14="http://schemas.microsoft.com/office/powerpoint/2010/main" val="2689812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https://www.researchgate.net/figure/a-Corrupted-image-with-thick-strokes-line-width-19-pixels-b-its-inpainted-image-via_fig3_287506575</a:t>
            </a:r>
          </a:p>
        </p:txBody>
      </p:sp>
      <p:sp>
        <p:nvSpPr>
          <p:cNvPr id="4" name="Slide Number Placeholder 3"/>
          <p:cNvSpPr>
            <a:spLocks noGrp="1"/>
          </p:cNvSpPr>
          <p:nvPr>
            <p:ph type="sldNum" sz="quarter" idx="5"/>
          </p:nvPr>
        </p:nvSpPr>
        <p:spPr/>
        <p:txBody>
          <a:bodyPr/>
          <a:lstStyle/>
          <a:p>
            <a:fld id="{8F32D0C0-79DC-43D4-887B-012316C35485}" type="slidenum">
              <a:rPr lang="en-CA" smtClean="0"/>
              <a:t>15</a:t>
            </a:fld>
            <a:endParaRPr lang="en-CA"/>
          </a:p>
        </p:txBody>
      </p:sp>
    </p:spTree>
    <p:extLst>
      <p:ext uri="{BB962C8B-B14F-4D97-AF65-F5344CB8AC3E}">
        <p14:creationId xmlns:p14="http://schemas.microsoft.com/office/powerpoint/2010/main" val="3743918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https://pyimagesearch.com/2020/05/18/image-inpainting-with-opencv-and-python/</a:t>
            </a:r>
          </a:p>
          <a:p>
            <a:r>
              <a:rPr lang="en-CA"/>
              <a:t>https://www.google.com/url?sa=i&amp;url=https%3A%2F%2Fwww.semanticscholar.org%2Fpaper%2FAdversarial-Inpainting-of-Medical-Image-Modalities-Armanious-Mecky%2F8b3931990711a0963469b8fa16311814aaa8b3ab&amp;psig=AOvVaw1ZxV5dCc0LkkYL2istDkiO&amp;ust=1711777465765000&amp;source=images&amp;cd=vfe&amp;opi=89978449&amp;ved=0CBQQjhxqFwoTCPC4-Y_imIUDFQAAAAAdAAAAABBt</a:t>
            </a:r>
          </a:p>
          <a:p>
            <a:endParaRPr lang="en-CA"/>
          </a:p>
        </p:txBody>
      </p:sp>
      <p:sp>
        <p:nvSpPr>
          <p:cNvPr id="4" name="Slide Number Placeholder 3"/>
          <p:cNvSpPr>
            <a:spLocks noGrp="1"/>
          </p:cNvSpPr>
          <p:nvPr>
            <p:ph type="sldNum" sz="quarter" idx="5"/>
          </p:nvPr>
        </p:nvSpPr>
        <p:spPr/>
        <p:txBody>
          <a:bodyPr/>
          <a:lstStyle/>
          <a:p>
            <a:fld id="{8F32D0C0-79DC-43D4-887B-012316C35485}" type="slidenum">
              <a:rPr lang="en-CA" smtClean="0"/>
              <a:t>16</a:t>
            </a:fld>
            <a:endParaRPr lang="en-CA"/>
          </a:p>
        </p:txBody>
      </p:sp>
    </p:spTree>
    <p:extLst>
      <p:ext uri="{BB962C8B-B14F-4D97-AF65-F5344CB8AC3E}">
        <p14:creationId xmlns:p14="http://schemas.microsoft.com/office/powerpoint/2010/main" val="1209440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ttps://www.google.com/url?sa=i&amp;url=https%3A%2F%2Fwww.semanticscholar.org%2Fpaper%2FAn-automatic-visible-watermark-removal-technique-Xu-Lu%2Fe9a4d9462753cd79457e375901f19e76f023c685&amp;psig=AOvVaw1ZxV5dCc0LkkYL2istDkiO&amp;ust=1711777465765000&amp;source=images&amp;cd=vfe&amp;opi=89978449&amp;ved=0CBQQjhxqFwoTCPC4-Y_imIUDFQAAAAAdAAAAABB2</a:t>
            </a:r>
          </a:p>
          <a:p>
            <a:r>
              <a:rPr lang="en-CA"/>
              <a:t>https://www.google.com/url?sa=i&amp;url=https%3A%2F%2Fwww.researchgate.net%2Ffigure%2FSchematic-diagram-of-the-damaged-image-inpainting-process_fig4_369780859&amp;psig=AOvVaw2Dmz_KRCm-wAVLGauIV2R0&amp;ust=1711778329935000&amp;source=images&amp;cd=vfe&amp;opi=89978449&amp;ved=0CBQQjhxqFwoTCMDj_qvlmIUDFQAAAAAdAAAAABAf</a:t>
            </a:r>
          </a:p>
        </p:txBody>
      </p:sp>
      <p:sp>
        <p:nvSpPr>
          <p:cNvPr id="4" name="Slide Number Placeholder 3"/>
          <p:cNvSpPr>
            <a:spLocks noGrp="1"/>
          </p:cNvSpPr>
          <p:nvPr>
            <p:ph type="sldNum" sz="quarter" idx="5"/>
          </p:nvPr>
        </p:nvSpPr>
        <p:spPr/>
        <p:txBody>
          <a:bodyPr/>
          <a:lstStyle/>
          <a:p>
            <a:fld id="{8F32D0C0-79DC-43D4-887B-012316C35485}" type="slidenum">
              <a:rPr lang="en-CA" smtClean="0"/>
              <a:t>17</a:t>
            </a:fld>
            <a:endParaRPr lang="en-CA"/>
          </a:p>
        </p:txBody>
      </p:sp>
    </p:spTree>
    <p:extLst>
      <p:ext uri="{BB962C8B-B14F-4D97-AF65-F5344CB8AC3E}">
        <p14:creationId xmlns:p14="http://schemas.microsoft.com/office/powerpoint/2010/main" val="436383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Dataset used</a:t>
            </a:r>
          </a:p>
        </p:txBody>
      </p:sp>
      <p:sp>
        <p:nvSpPr>
          <p:cNvPr id="4" name="Slide Number Placeholder 3"/>
          <p:cNvSpPr>
            <a:spLocks noGrp="1"/>
          </p:cNvSpPr>
          <p:nvPr>
            <p:ph type="sldNum" sz="quarter" idx="5"/>
          </p:nvPr>
        </p:nvSpPr>
        <p:spPr/>
        <p:txBody>
          <a:bodyPr/>
          <a:lstStyle/>
          <a:p>
            <a:fld id="{8F32D0C0-79DC-43D4-887B-012316C35485}" type="slidenum">
              <a:t>19</a:t>
            </a:fld>
            <a:endParaRPr lang="en-US"/>
          </a:p>
        </p:txBody>
      </p:sp>
    </p:spTree>
    <p:extLst>
      <p:ext uri="{BB962C8B-B14F-4D97-AF65-F5344CB8AC3E}">
        <p14:creationId xmlns:p14="http://schemas.microsoft.com/office/powerpoint/2010/main" val="3463108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F32D0C0-79DC-43D4-887B-012316C35485}" type="slidenum">
              <a:rPr lang="en-CA" smtClean="0"/>
              <a:t>22</a:t>
            </a:fld>
            <a:endParaRPr lang="en-CA"/>
          </a:p>
        </p:txBody>
      </p:sp>
    </p:spTree>
    <p:extLst>
      <p:ext uri="{BB962C8B-B14F-4D97-AF65-F5344CB8AC3E}">
        <p14:creationId xmlns:p14="http://schemas.microsoft.com/office/powerpoint/2010/main" val="4176983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F32D0C0-79DC-43D4-887B-012316C35485}" type="slidenum">
              <a:t>23</a:t>
            </a:fld>
            <a:endParaRPr lang="en-US"/>
          </a:p>
        </p:txBody>
      </p:sp>
    </p:spTree>
    <p:extLst>
      <p:ext uri="{BB962C8B-B14F-4D97-AF65-F5344CB8AC3E}">
        <p14:creationId xmlns:p14="http://schemas.microsoft.com/office/powerpoint/2010/main" val="2772751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https://www.researchgate.net/figure/Linear-image-degradation-model-caused-by-blurring-and-noise-Note-that-this-model_fig8_319701645</a:t>
            </a:r>
          </a:p>
        </p:txBody>
      </p:sp>
      <p:sp>
        <p:nvSpPr>
          <p:cNvPr id="4" name="Slide Number Placeholder 3"/>
          <p:cNvSpPr>
            <a:spLocks noGrp="1"/>
          </p:cNvSpPr>
          <p:nvPr>
            <p:ph type="sldNum" sz="quarter" idx="5"/>
          </p:nvPr>
        </p:nvSpPr>
        <p:spPr/>
        <p:txBody>
          <a:bodyPr/>
          <a:lstStyle/>
          <a:p>
            <a:fld id="{8F32D0C0-79DC-43D4-887B-012316C35485}" type="slidenum">
              <a:rPr lang="en-CA" smtClean="0"/>
              <a:t>42</a:t>
            </a:fld>
            <a:endParaRPr lang="en-CA"/>
          </a:p>
        </p:txBody>
      </p:sp>
    </p:spTree>
    <p:extLst>
      <p:ext uri="{BB962C8B-B14F-4D97-AF65-F5344CB8AC3E}">
        <p14:creationId xmlns:p14="http://schemas.microsoft.com/office/powerpoint/2010/main" val="4271816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https://towardsdatascience.com/how-to-perform-image-restoration-absolutely-dataset-free-d08da1a1e96d</a:t>
            </a:r>
          </a:p>
        </p:txBody>
      </p:sp>
      <p:sp>
        <p:nvSpPr>
          <p:cNvPr id="4" name="Slide Number Placeholder 3"/>
          <p:cNvSpPr>
            <a:spLocks noGrp="1"/>
          </p:cNvSpPr>
          <p:nvPr>
            <p:ph type="sldNum" sz="quarter" idx="5"/>
          </p:nvPr>
        </p:nvSpPr>
        <p:spPr/>
        <p:txBody>
          <a:bodyPr/>
          <a:lstStyle/>
          <a:p>
            <a:fld id="{8F32D0C0-79DC-43D4-887B-012316C35485}" type="slidenum">
              <a:rPr lang="en-CA" smtClean="0"/>
              <a:t>43</a:t>
            </a:fld>
            <a:endParaRPr lang="en-CA"/>
          </a:p>
        </p:txBody>
      </p:sp>
    </p:spTree>
    <p:extLst>
      <p:ext uri="{BB962C8B-B14F-4D97-AF65-F5344CB8AC3E}">
        <p14:creationId xmlns:p14="http://schemas.microsoft.com/office/powerpoint/2010/main" val="4178860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https://towardsdatascience.com/how-to-perform-image-restoration-absolutely-dataset-free-d08da1a1e96d</a:t>
            </a:r>
          </a:p>
        </p:txBody>
      </p:sp>
      <p:sp>
        <p:nvSpPr>
          <p:cNvPr id="4" name="Slide Number Placeholder 3"/>
          <p:cNvSpPr>
            <a:spLocks noGrp="1"/>
          </p:cNvSpPr>
          <p:nvPr>
            <p:ph type="sldNum" sz="quarter" idx="5"/>
          </p:nvPr>
        </p:nvSpPr>
        <p:spPr/>
        <p:txBody>
          <a:bodyPr/>
          <a:lstStyle/>
          <a:p>
            <a:fld id="{8F32D0C0-79DC-43D4-887B-012316C35485}" type="slidenum">
              <a:rPr lang="en-CA" smtClean="0"/>
              <a:t>44</a:t>
            </a:fld>
            <a:endParaRPr lang="en-CA"/>
          </a:p>
        </p:txBody>
      </p:sp>
    </p:spTree>
    <p:extLst>
      <p:ext uri="{BB962C8B-B14F-4D97-AF65-F5344CB8AC3E}">
        <p14:creationId xmlns:p14="http://schemas.microsoft.com/office/powerpoint/2010/main" val="737017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F32D0C0-79DC-43D4-887B-012316C35485}" type="slidenum">
              <a:rPr lang="en-CA" smtClean="0"/>
              <a:t>45</a:t>
            </a:fld>
            <a:endParaRPr lang="en-CA"/>
          </a:p>
        </p:txBody>
      </p:sp>
    </p:spTree>
    <p:extLst>
      <p:ext uri="{BB962C8B-B14F-4D97-AF65-F5344CB8AC3E}">
        <p14:creationId xmlns:p14="http://schemas.microsoft.com/office/powerpoint/2010/main" val="743810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https://www.damtp.cam.ac.uk/research/cia/inverse-problems-0</a:t>
            </a:r>
            <a:endParaRPr lang="en-US"/>
          </a:p>
        </p:txBody>
      </p:sp>
      <p:sp>
        <p:nvSpPr>
          <p:cNvPr id="4" name="Slide Number Placeholder 3"/>
          <p:cNvSpPr>
            <a:spLocks noGrp="1"/>
          </p:cNvSpPr>
          <p:nvPr>
            <p:ph type="sldNum" sz="quarter" idx="5"/>
          </p:nvPr>
        </p:nvSpPr>
        <p:spPr/>
        <p:txBody>
          <a:bodyPr/>
          <a:lstStyle/>
          <a:p>
            <a:fld id="{8F32D0C0-79DC-43D4-887B-012316C35485}" type="slidenum">
              <a:rPr lang="en-CA" smtClean="0"/>
              <a:t>5</a:t>
            </a:fld>
            <a:endParaRPr lang="en-CA"/>
          </a:p>
        </p:txBody>
      </p:sp>
    </p:spTree>
    <p:extLst>
      <p:ext uri="{BB962C8B-B14F-4D97-AF65-F5344CB8AC3E}">
        <p14:creationId xmlns:p14="http://schemas.microsoft.com/office/powerpoint/2010/main" val="2994963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hlinkClick r:id="rId3"/>
              </a:rPr>
              <a:t>https://paperswithcode.com/dataset/coco</a:t>
            </a:r>
            <a:endParaRPr lang="en-US">
              <a:ea typeface="Calibri" panose="020F0502020204030204"/>
              <a:cs typeface="Calibri" panose="020F0502020204030204"/>
            </a:endParaRPr>
          </a:p>
          <a:p>
            <a:endParaRPr lang="en-CA" dirty="0">
              <a:ea typeface="Calibri"/>
              <a:cs typeface="Calibri"/>
            </a:endParaRPr>
          </a:p>
        </p:txBody>
      </p:sp>
      <p:sp>
        <p:nvSpPr>
          <p:cNvPr id="4" name="Slide Number Placeholder 3"/>
          <p:cNvSpPr>
            <a:spLocks noGrp="1"/>
          </p:cNvSpPr>
          <p:nvPr>
            <p:ph type="sldNum" sz="quarter" idx="5"/>
          </p:nvPr>
        </p:nvSpPr>
        <p:spPr/>
        <p:txBody>
          <a:bodyPr/>
          <a:lstStyle/>
          <a:p>
            <a:fld id="{8F32D0C0-79DC-43D4-887B-012316C35485}" type="slidenum">
              <a:rPr lang="en-CA" smtClean="0"/>
              <a:t>46</a:t>
            </a:fld>
            <a:endParaRPr lang="en-CA"/>
          </a:p>
        </p:txBody>
      </p:sp>
    </p:spTree>
    <p:extLst>
      <p:ext uri="{BB962C8B-B14F-4D97-AF65-F5344CB8AC3E}">
        <p14:creationId xmlns:p14="http://schemas.microsoft.com/office/powerpoint/2010/main" val="840541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https://openaccess.thecvf.com/content/CVPR2023W/NTIRE/papers/Li_LSDIR_A_Large_Scale_Dataset_for_Image_Restoration_CVPRW_2023_paper.pdf</a:t>
            </a:r>
          </a:p>
        </p:txBody>
      </p:sp>
      <p:sp>
        <p:nvSpPr>
          <p:cNvPr id="4" name="Slide Number Placeholder 3"/>
          <p:cNvSpPr>
            <a:spLocks noGrp="1"/>
          </p:cNvSpPr>
          <p:nvPr>
            <p:ph type="sldNum" sz="quarter" idx="5"/>
          </p:nvPr>
        </p:nvSpPr>
        <p:spPr/>
        <p:txBody>
          <a:bodyPr/>
          <a:lstStyle/>
          <a:p>
            <a:fld id="{8F32D0C0-79DC-43D4-887B-012316C35485}" type="slidenum">
              <a:rPr lang="en-CA" smtClean="0"/>
              <a:t>47</a:t>
            </a:fld>
            <a:endParaRPr lang="en-CA"/>
          </a:p>
        </p:txBody>
      </p:sp>
    </p:spTree>
    <p:extLst>
      <p:ext uri="{BB962C8B-B14F-4D97-AF65-F5344CB8AC3E}">
        <p14:creationId xmlns:p14="http://schemas.microsoft.com/office/powerpoint/2010/main" val="2434093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https://www.nature.com/articles/s41598-021-91084-8</a:t>
            </a:r>
          </a:p>
        </p:txBody>
      </p:sp>
      <p:sp>
        <p:nvSpPr>
          <p:cNvPr id="4" name="Slide Number Placeholder 3"/>
          <p:cNvSpPr>
            <a:spLocks noGrp="1"/>
          </p:cNvSpPr>
          <p:nvPr>
            <p:ph type="sldNum" sz="quarter" idx="5"/>
          </p:nvPr>
        </p:nvSpPr>
        <p:spPr/>
        <p:txBody>
          <a:bodyPr/>
          <a:lstStyle/>
          <a:p>
            <a:fld id="{8F32D0C0-79DC-43D4-887B-012316C35485}" type="slidenum">
              <a:rPr lang="en-CA" smtClean="0"/>
              <a:t>6</a:t>
            </a:fld>
            <a:endParaRPr lang="en-CA"/>
          </a:p>
        </p:txBody>
      </p:sp>
    </p:spTree>
    <p:extLst>
      <p:ext uri="{BB962C8B-B14F-4D97-AF65-F5344CB8AC3E}">
        <p14:creationId xmlns:p14="http://schemas.microsoft.com/office/powerpoint/2010/main" val="2854276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8F32D0C0-79DC-43D4-887B-012316C35485}" type="slidenum">
              <a:t>9</a:t>
            </a:fld>
            <a:endParaRPr lang="en-US"/>
          </a:p>
        </p:txBody>
      </p:sp>
    </p:spTree>
    <p:extLst>
      <p:ext uri="{BB962C8B-B14F-4D97-AF65-F5344CB8AC3E}">
        <p14:creationId xmlns:p14="http://schemas.microsoft.com/office/powerpoint/2010/main" val="60742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8F32D0C0-79DC-43D4-887B-012316C35485}" type="slidenum">
              <a:t>10</a:t>
            </a:fld>
            <a:endParaRPr lang="en-US"/>
          </a:p>
        </p:txBody>
      </p:sp>
    </p:spTree>
    <p:extLst>
      <p:ext uri="{BB962C8B-B14F-4D97-AF65-F5344CB8AC3E}">
        <p14:creationId xmlns:p14="http://schemas.microsoft.com/office/powerpoint/2010/main" val="2839058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 – 6 intro/problem definition</a:t>
            </a:r>
          </a:p>
        </p:txBody>
      </p:sp>
      <p:sp>
        <p:nvSpPr>
          <p:cNvPr id="4" name="Slide Number Placeholder 3"/>
          <p:cNvSpPr>
            <a:spLocks noGrp="1"/>
          </p:cNvSpPr>
          <p:nvPr>
            <p:ph type="sldNum" sz="quarter" idx="5"/>
          </p:nvPr>
        </p:nvSpPr>
        <p:spPr/>
        <p:txBody>
          <a:bodyPr/>
          <a:lstStyle/>
          <a:p>
            <a:fld id="{8F32D0C0-79DC-43D4-887B-012316C35485}" type="slidenum">
              <a:t>11</a:t>
            </a:fld>
            <a:endParaRPr lang="en-US"/>
          </a:p>
        </p:txBody>
      </p:sp>
    </p:spTree>
    <p:extLst>
      <p:ext uri="{BB962C8B-B14F-4D97-AF65-F5344CB8AC3E}">
        <p14:creationId xmlns:p14="http://schemas.microsoft.com/office/powerpoint/2010/main" val="1820682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8F32D0C0-79DC-43D4-887B-012316C35485}" type="slidenum">
              <a:t>12</a:t>
            </a:fld>
            <a:endParaRPr lang="en-US"/>
          </a:p>
        </p:txBody>
      </p:sp>
    </p:spTree>
    <p:extLst>
      <p:ext uri="{BB962C8B-B14F-4D97-AF65-F5344CB8AC3E}">
        <p14:creationId xmlns:p14="http://schemas.microsoft.com/office/powerpoint/2010/main" val="1818958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8F32D0C0-79DC-43D4-887B-012316C35485}" type="slidenum">
              <a:t>13</a:t>
            </a:fld>
            <a:endParaRPr lang="en-US"/>
          </a:p>
        </p:txBody>
      </p:sp>
    </p:spTree>
    <p:extLst>
      <p:ext uri="{BB962C8B-B14F-4D97-AF65-F5344CB8AC3E}">
        <p14:creationId xmlns:p14="http://schemas.microsoft.com/office/powerpoint/2010/main" val="3943771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https://towardsdatascience.com/how-to-perform-image-restoration-absolutely-dataset-free-d08da1a1e96d</a:t>
            </a:r>
          </a:p>
        </p:txBody>
      </p:sp>
      <p:sp>
        <p:nvSpPr>
          <p:cNvPr id="4" name="Slide Number Placeholder 3"/>
          <p:cNvSpPr>
            <a:spLocks noGrp="1"/>
          </p:cNvSpPr>
          <p:nvPr>
            <p:ph type="sldNum" sz="quarter" idx="5"/>
          </p:nvPr>
        </p:nvSpPr>
        <p:spPr/>
        <p:txBody>
          <a:bodyPr/>
          <a:lstStyle/>
          <a:p>
            <a:fld id="{8F32D0C0-79DC-43D4-887B-012316C35485}" type="slidenum">
              <a:rPr lang="en-CA" smtClean="0"/>
              <a:t>14</a:t>
            </a:fld>
            <a:endParaRPr lang="en-CA"/>
          </a:p>
        </p:txBody>
      </p:sp>
    </p:spTree>
    <p:extLst>
      <p:ext uri="{BB962C8B-B14F-4D97-AF65-F5344CB8AC3E}">
        <p14:creationId xmlns:p14="http://schemas.microsoft.com/office/powerpoint/2010/main" val="2612541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7668-E908-EF01-4609-E51587EEFF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AFB2148-F72D-992F-0A7F-9A513C81C0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856B9EFE-AF2C-1086-B3FE-4AADF9B42B6E}"/>
              </a:ext>
            </a:extLst>
          </p:cNvPr>
          <p:cNvSpPr>
            <a:spLocks noGrp="1"/>
          </p:cNvSpPr>
          <p:nvPr>
            <p:ph type="dt" sz="half" idx="10"/>
          </p:nvPr>
        </p:nvSpPr>
        <p:spPr/>
        <p:txBody>
          <a:bodyPr/>
          <a:lstStyle/>
          <a:p>
            <a:fld id="{B99C62B4-A3FE-467A-81D8-3F96489D4A52}" type="datetime1">
              <a:rPr lang="en-CA" smtClean="0"/>
              <a:t>2025-05-24</a:t>
            </a:fld>
            <a:endParaRPr lang="en-CA"/>
          </a:p>
        </p:txBody>
      </p:sp>
      <p:sp>
        <p:nvSpPr>
          <p:cNvPr id="5" name="Footer Placeholder 4">
            <a:extLst>
              <a:ext uri="{FF2B5EF4-FFF2-40B4-BE49-F238E27FC236}">
                <a16:creationId xmlns:a16="http://schemas.microsoft.com/office/drawing/2014/main" id="{9BDCA840-DA41-55BC-AC80-838BC0B4FF0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A896E34-CC2F-8057-E06E-F1839FC07F45}"/>
              </a:ext>
            </a:extLst>
          </p:cNvPr>
          <p:cNvSpPr>
            <a:spLocks noGrp="1"/>
          </p:cNvSpPr>
          <p:nvPr>
            <p:ph type="sldNum" sz="quarter" idx="12"/>
          </p:nvPr>
        </p:nvSpPr>
        <p:spPr/>
        <p:txBody>
          <a:bodyPr/>
          <a:lstStyle/>
          <a:p>
            <a:fld id="{AF116F88-7650-47C0-9477-AAF4F000316E}" type="slidenum">
              <a:rPr lang="en-CA" smtClean="0"/>
              <a:t>‹#›</a:t>
            </a:fld>
            <a:endParaRPr lang="en-CA"/>
          </a:p>
        </p:txBody>
      </p:sp>
    </p:spTree>
    <p:extLst>
      <p:ext uri="{BB962C8B-B14F-4D97-AF65-F5344CB8AC3E}">
        <p14:creationId xmlns:p14="http://schemas.microsoft.com/office/powerpoint/2010/main" val="84098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844D2-5F51-05A7-588B-3DC523111E5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B9EE102-FBD2-C8CE-8866-9A7A1338D4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BE9363F-BD45-BC79-504B-A00B7516E29B}"/>
              </a:ext>
            </a:extLst>
          </p:cNvPr>
          <p:cNvSpPr>
            <a:spLocks noGrp="1"/>
          </p:cNvSpPr>
          <p:nvPr>
            <p:ph type="dt" sz="half" idx="10"/>
          </p:nvPr>
        </p:nvSpPr>
        <p:spPr/>
        <p:txBody>
          <a:bodyPr/>
          <a:lstStyle/>
          <a:p>
            <a:fld id="{0F2D1225-AD91-45ED-935D-D9AB66EDA02F}" type="datetime1">
              <a:rPr lang="en-CA" smtClean="0"/>
              <a:t>2025-05-24</a:t>
            </a:fld>
            <a:endParaRPr lang="en-CA"/>
          </a:p>
        </p:txBody>
      </p:sp>
      <p:sp>
        <p:nvSpPr>
          <p:cNvPr id="5" name="Footer Placeholder 4">
            <a:extLst>
              <a:ext uri="{FF2B5EF4-FFF2-40B4-BE49-F238E27FC236}">
                <a16:creationId xmlns:a16="http://schemas.microsoft.com/office/drawing/2014/main" id="{FA76D33A-8925-4D7C-2683-38A6991F577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70F56E7-D1A8-68FD-E23F-982CB2F07EB7}"/>
              </a:ext>
            </a:extLst>
          </p:cNvPr>
          <p:cNvSpPr>
            <a:spLocks noGrp="1"/>
          </p:cNvSpPr>
          <p:nvPr>
            <p:ph type="sldNum" sz="quarter" idx="12"/>
          </p:nvPr>
        </p:nvSpPr>
        <p:spPr/>
        <p:txBody>
          <a:bodyPr/>
          <a:lstStyle/>
          <a:p>
            <a:fld id="{AF116F88-7650-47C0-9477-AAF4F000316E}" type="slidenum">
              <a:rPr lang="en-CA" smtClean="0"/>
              <a:t>‹#›</a:t>
            </a:fld>
            <a:endParaRPr lang="en-CA"/>
          </a:p>
        </p:txBody>
      </p:sp>
    </p:spTree>
    <p:extLst>
      <p:ext uri="{BB962C8B-B14F-4D97-AF65-F5344CB8AC3E}">
        <p14:creationId xmlns:p14="http://schemas.microsoft.com/office/powerpoint/2010/main" val="263303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65780-045C-F36B-F0C2-2CD84C42F7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E4FD478-4AFA-DB2A-2407-B79B9D7BFC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FBFCB9A-65B7-335B-0EAE-12BA90E98597}"/>
              </a:ext>
            </a:extLst>
          </p:cNvPr>
          <p:cNvSpPr>
            <a:spLocks noGrp="1"/>
          </p:cNvSpPr>
          <p:nvPr>
            <p:ph type="dt" sz="half" idx="10"/>
          </p:nvPr>
        </p:nvSpPr>
        <p:spPr/>
        <p:txBody>
          <a:bodyPr/>
          <a:lstStyle/>
          <a:p>
            <a:fld id="{FE929D10-0A5B-4619-A5BA-43229E5C1137}" type="datetime1">
              <a:rPr lang="en-CA" smtClean="0"/>
              <a:t>2025-05-24</a:t>
            </a:fld>
            <a:endParaRPr lang="en-CA"/>
          </a:p>
        </p:txBody>
      </p:sp>
      <p:sp>
        <p:nvSpPr>
          <p:cNvPr id="5" name="Footer Placeholder 4">
            <a:extLst>
              <a:ext uri="{FF2B5EF4-FFF2-40B4-BE49-F238E27FC236}">
                <a16:creationId xmlns:a16="http://schemas.microsoft.com/office/drawing/2014/main" id="{A1E602FA-B37C-3430-C9F6-84DA5E6A9B4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D478E77-FC07-043A-AC71-960BC66F5659}"/>
              </a:ext>
            </a:extLst>
          </p:cNvPr>
          <p:cNvSpPr>
            <a:spLocks noGrp="1"/>
          </p:cNvSpPr>
          <p:nvPr>
            <p:ph type="sldNum" sz="quarter" idx="12"/>
          </p:nvPr>
        </p:nvSpPr>
        <p:spPr/>
        <p:txBody>
          <a:bodyPr/>
          <a:lstStyle/>
          <a:p>
            <a:fld id="{AF116F88-7650-47C0-9477-AAF4F000316E}" type="slidenum">
              <a:rPr lang="en-CA" smtClean="0"/>
              <a:t>‹#›</a:t>
            </a:fld>
            <a:endParaRPr lang="en-CA"/>
          </a:p>
        </p:txBody>
      </p:sp>
    </p:spTree>
    <p:extLst>
      <p:ext uri="{BB962C8B-B14F-4D97-AF65-F5344CB8AC3E}">
        <p14:creationId xmlns:p14="http://schemas.microsoft.com/office/powerpoint/2010/main" val="2914006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C7E80-0FFC-67AA-6F2D-49C90355E01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7F472AB-0ED4-E438-7128-26F1C6EC86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69597A1-8DAD-77A4-097C-CF0556B947A8}"/>
              </a:ext>
            </a:extLst>
          </p:cNvPr>
          <p:cNvSpPr>
            <a:spLocks noGrp="1"/>
          </p:cNvSpPr>
          <p:nvPr>
            <p:ph type="dt" sz="half" idx="10"/>
          </p:nvPr>
        </p:nvSpPr>
        <p:spPr/>
        <p:txBody>
          <a:bodyPr/>
          <a:lstStyle/>
          <a:p>
            <a:fld id="{0CF04662-E352-462A-A69A-3BA291881ADD}" type="datetime1">
              <a:rPr lang="en-CA" smtClean="0"/>
              <a:t>2025-05-24</a:t>
            </a:fld>
            <a:endParaRPr lang="en-CA"/>
          </a:p>
        </p:txBody>
      </p:sp>
      <p:sp>
        <p:nvSpPr>
          <p:cNvPr id="5" name="Footer Placeholder 4">
            <a:extLst>
              <a:ext uri="{FF2B5EF4-FFF2-40B4-BE49-F238E27FC236}">
                <a16:creationId xmlns:a16="http://schemas.microsoft.com/office/drawing/2014/main" id="{F636C4B6-C455-4A80-2F13-9D1ACA45131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AFBE091-D913-35B4-74BF-4112C2A30CE2}"/>
              </a:ext>
            </a:extLst>
          </p:cNvPr>
          <p:cNvSpPr>
            <a:spLocks noGrp="1"/>
          </p:cNvSpPr>
          <p:nvPr>
            <p:ph type="sldNum" sz="quarter" idx="12"/>
          </p:nvPr>
        </p:nvSpPr>
        <p:spPr/>
        <p:txBody>
          <a:bodyPr/>
          <a:lstStyle/>
          <a:p>
            <a:fld id="{AF116F88-7650-47C0-9477-AAF4F000316E}" type="slidenum">
              <a:rPr lang="en-CA" smtClean="0"/>
              <a:t>‹#›</a:t>
            </a:fld>
            <a:endParaRPr lang="en-CA"/>
          </a:p>
        </p:txBody>
      </p:sp>
    </p:spTree>
    <p:extLst>
      <p:ext uri="{BB962C8B-B14F-4D97-AF65-F5344CB8AC3E}">
        <p14:creationId xmlns:p14="http://schemas.microsoft.com/office/powerpoint/2010/main" val="3370995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5EAFB-C5ED-52EB-5237-E863384B26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BF0EC43-D04A-BFF1-CF75-624BBE3E03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9DDDC4-C353-DCCF-BF81-0A41CF55A4A7}"/>
              </a:ext>
            </a:extLst>
          </p:cNvPr>
          <p:cNvSpPr>
            <a:spLocks noGrp="1"/>
          </p:cNvSpPr>
          <p:nvPr>
            <p:ph type="dt" sz="half" idx="10"/>
          </p:nvPr>
        </p:nvSpPr>
        <p:spPr/>
        <p:txBody>
          <a:bodyPr/>
          <a:lstStyle/>
          <a:p>
            <a:fld id="{B7DAEDFB-AE3E-40E7-A60D-D06C023D3B90}" type="datetime1">
              <a:rPr lang="en-CA" smtClean="0"/>
              <a:t>2025-05-24</a:t>
            </a:fld>
            <a:endParaRPr lang="en-CA"/>
          </a:p>
        </p:txBody>
      </p:sp>
      <p:sp>
        <p:nvSpPr>
          <p:cNvPr id="5" name="Footer Placeholder 4">
            <a:extLst>
              <a:ext uri="{FF2B5EF4-FFF2-40B4-BE49-F238E27FC236}">
                <a16:creationId xmlns:a16="http://schemas.microsoft.com/office/drawing/2014/main" id="{E32F97FC-4ECF-3D0D-6354-73D9709B563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F2212F5-6FEC-A6BA-D07C-F6FE7EDBE3AA}"/>
              </a:ext>
            </a:extLst>
          </p:cNvPr>
          <p:cNvSpPr>
            <a:spLocks noGrp="1"/>
          </p:cNvSpPr>
          <p:nvPr>
            <p:ph type="sldNum" sz="quarter" idx="12"/>
          </p:nvPr>
        </p:nvSpPr>
        <p:spPr/>
        <p:txBody>
          <a:bodyPr/>
          <a:lstStyle/>
          <a:p>
            <a:fld id="{AF116F88-7650-47C0-9477-AAF4F000316E}" type="slidenum">
              <a:rPr lang="en-CA" smtClean="0"/>
              <a:t>‹#›</a:t>
            </a:fld>
            <a:endParaRPr lang="en-CA"/>
          </a:p>
        </p:txBody>
      </p:sp>
    </p:spTree>
    <p:extLst>
      <p:ext uri="{BB962C8B-B14F-4D97-AF65-F5344CB8AC3E}">
        <p14:creationId xmlns:p14="http://schemas.microsoft.com/office/powerpoint/2010/main" val="3551938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87C4-DBC0-C017-5276-17510F4A4BA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119845B-4857-3ECF-F8E6-55FA374A3F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1EA2225-3E43-4AD4-C9CE-3CB19EA43B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0D66129A-4FE6-1D23-298F-65AC419A7386}"/>
              </a:ext>
            </a:extLst>
          </p:cNvPr>
          <p:cNvSpPr>
            <a:spLocks noGrp="1"/>
          </p:cNvSpPr>
          <p:nvPr>
            <p:ph type="dt" sz="half" idx="10"/>
          </p:nvPr>
        </p:nvSpPr>
        <p:spPr/>
        <p:txBody>
          <a:bodyPr/>
          <a:lstStyle/>
          <a:p>
            <a:fld id="{E0FDD756-C344-41C1-A88C-CB0FF02C8306}" type="datetime1">
              <a:rPr lang="en-CA" smtClean="0"/>
              <a:t>2025-05-24</a:t>
            </a:fld>
            <a:endParaRPr lang="en-CA"/>
          </a:p>
        </p:txBody>
      </p:sp>
      <p:sp>
        <p:nvSpPr>
          <p:cNvPr id="6" name="Footer Placeholder 5">
            <a:extLst>
              <a:ext uri="{FF2B5EF4-FFF2-40B4-BE49-F238E27FC236}">
                <a16:creationId xmlns:a16="http://schemas.microsoft.com/office/drawing/2014/main" id="{D99F0319-A5FC-22FC-7AA7-C0A87B1907B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0051F2A-A319-A146-C90A-CACD135CAD8C}"/>
              </a:ext>
            </a:extLst>
          </p:cNvPr>
          <p:cNvSpPr>
            <a:spLocks noGrp="1"/>
          </p:cNvSpPr>
          <p:nvPr>
            <p:ph type="sldNum" sz="quarter" idx="12"/>
          </p:nvPr>
        </p:nvSpPr>
        <p:spPr/>
        <p:txBody>
          <a:bodyPr/>
          <a:lstStyle/>
          <a:p>
            <a:fld id="{AF116F88-7650-47C0-9477-AAF4F000316E}" type="slidenum">
              <a:rPr lang="en-CA" smtClean="0"/>
              <a:t>‹#›</a:t>
            </a:fld>
            <a:endParaRPr lang="en-CA"/>
          </a:p>
        </p:txBody>
      </p:sp>
    </p:spTree>
    <p:extLst>
      <p:ext uri="{BB962C8B-B14F-4D97-AF65-F5344CB8AC3E}">
        <p14:creationId xmlns:p14="http://schemas.microsoft.com/office/powerpoint/2010/main" val="47118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4FD0-6684-C9CB-C91A-B89F1F7A90F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E16683B-B3C3-89D9-E8DB-583EDEEA4A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44CD79-FAE4-3301-CCCB-F413485D01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9C6BC4C-0F28-31E8-4B27-6813B18C74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02FA9B-8136-551F-7430-A2F5DD7558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CB3614D-1CD3-E5D0-60D7-9237F5CA04A9}"/>
              </a:ext>
            </a:extLst>
          </p:cNvPr>
          <p:cNvSpPr>
            <a:spLocks noGrp="1"/>
          </p:cNvSpPr>
          <p:nvPr>
            <p:ph type="dt" sz="half" idx="10"/>
          </p:nvPr>
        </p:nvSpPr>
        <p:spPr/>
        <p:txBody>
          <a:bodyPr/>
          <a:lstStyle/>
          <a:p>
            <a:fld id="{6A1CFE10-3B76-4960-8CC9-6B5E25DD3603}" type="datetime1">
              <a:rPr lang="en-CA" smtClean="0"/>
              <a:t>2025-05-24</a:t>
            </a:fld>
            <a:endParaRPr lang="en-CA"/>
          </a:p>
        </p:txBody>
      </p:sp>
      <p:sp>
        <p:nvSpPr>
          <p:cNvPr id="8" name="Footer Placeholder 7">
            <a:extLst>
              <a:ext uri="{FF2B5EF4-FFF2-40B4-BE49-F238E27FC236}">
                <a16:creationId xmlns:a16="http://schemas.microsoft.com/office/drawing/2014/main" id="{CEA0CF2B-BA7C-9D1E-0765-6427A776500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805F8DB2-1EFF-511C-4032-6A28678E29E2}"/>
              </a:ext>
            </a:extLst>
          </p:cNvPr>
          <p:cNvSpPr>
            <a:spLocks noGrp="1"/>
          </p:cNvSpPr>
          <p:nvPr>
            <p:ph type="sldNum" sz="quarter" idx="12"/>
          </p:nvPr>
        </p:nvSpPr>
        <p:spPr/>
        <p:txBody>
          <a:bodyPr/>
          <a:lstStyle/>
          <a:p>
            <a:fld id="{AF116F88-7650-47C0-9477-AAF4F000316E}" type="slidenum">
              <a:rPr lang="en-CA" smtClean="0"/>
              <a:t>‹#›</a:t>
            </a:fld>
            <a:endParaRPr lang="en-CA"/>
          </a:p>
        </p:txBody>
      </p:sp>
    </p:spTree>
    <p:extLst>
      <p:ext uri="{BB962C8B-B14F-4D97-AF65-F5344CB8AC3E}">
        <p14:creationId xmlns:p14="http://schemas.microsoft.com/office/powerpoint/2010/main" val="2113337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02281-C157-F24B-F965-96D08B6BCEB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1DECF06-A92A-8CB6-CF25-C7279CC88759}"/>
              </a:ext>
            </a:extLst>
          </p:cNvPr>
          <p:cNvSpPr>
            <a:spLocks noGrp="1"/>
          </p:cNvSpPr>
          <p:nvPr>
            <p:ph type="dt" sz="half" idx="10"/>
          </p:nvPr>
        </p:nvSpPr>
        <p:spPr/>
        <p:txBody>
          <a:bodyPr/>
          <a:lstStyle/>
          <a:p>
            <a:fld id="{C8C955D6-102B-4992-9D25-93895399C863}" type="datetime1">
              <a:rPr lang="en-CA" smtClean="0"/>
              <a:t>2025-05-24</a:t>
            </a:fld>
            <a:endParaRPr lang="en-CA"/>
          </a:p>
        </p:txBody>
      </p:sp>
      <p:sp>
        <p:nvSpPr>
          <p:cNvPr id="4" name="Footer Placeholder 3">
            <a:extLst>
              <a:ext uri="{FF2B5EF4-FFF2-40B4-BE49-F238E27FC236}">
                <a16:creationId xmlns:a16="http://schemas.microsoft.com/office/drawing/2014/main" id="{18534F32-1A35-A69F-A347-0C83724806E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3C136173-CF32-6675-07C7-40D9D4BEE9DE}"/>
              </a:ext>
            </a:extLst>
          </p:cNvPr>
          <p:cNvSpPr>
            <a:spLocks noGrp="1"/>
          </p:cNvSpPr>
          <p:nvPr>
            <p:ph type="sldNum" sz="quarter" idx="12"/>
          </p:nvPr>
        </p:nvSpPr>
        <p:spPr/>
        <p:txBody>
          <a:bodyPr/>
          <a:lstStyle/>
          <a:p>
            <a:fld id="{AF116F88-7650-47C0-9477-AAF4F000316E}" type="slidenum">
              <a:rPr lang="en-CA" smtClean="0"/>
              <a:t>‹#›</a:t>
            </a:fld>
            <a:endParaRPr lang="en-CA"/>
          </a:p>
        </p:txBody>
      </p:sp>
    </p:spTree>
    <p:extLst>
      <p:ext uri="{BB962C8B-B14F-4D97-AF65-F5344CB8AC3E}">
        <p14:creationId xmlns:p14="http://schemas.microsoft.com/office/powerpoint/2010/main" val="3955815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3A870B-284F-BC04-AB90-B5C7C0E62735}"/>
              </a:ext>
            </a:extLst>
          </p:cNvPr>
          <p:cNvSpPr>
            <a:spLocks noGrp="1"/>
          </p:cNvSpPr>
          <p:nvPr>
            <p:ph type="dt" sz="half" idx="10"/>
          </p:nvPr>
        </p:nvSpPr>
        <p:spPr/>
        <p:txBody>
          <a:bodyPr/>
          <a:lstStyle/>
          <a:p>
            <a:fld id="{48776A32-3C62-45F1-BD6A-2C039C5A0316}" type="datetime1">
              <a:rPr lang="en-CA" smtClean="0"/>
              <a:t>2025-05-24</a:t>
            </a:fld>
            <a:endParaRPr lang="en-CA"/>
          </a:p>
        </p:txBody>
      </p:sp>
      <p:sp>
        <p:nvSpPr>
          <p:cNvPr id="3" name="Footer Placeholder 2">
            <a:extLst>
              <a:ext uri="{FF2B5EF4-FFF2-40B4-BE49-F238E27FC236}">
                <a16:creationId xmlns:a16="http://schemas.microsoft.com/office/drawing/2014/main" id="{B75408F3-FBD2-42CA-2E83-94DCE45953E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C4A829F-FBA0-5F9D-DF11-05245E7C17AF}"/>
              </a:ext>
            </a:extLst>
          </p:cNvPr>
          <p:cNvSpPr>
            <a:spLocks noGrp="1"/>
          </p:cNvSpPr>
          <p:nvPr>
            <p:ph type="sldNum" sz="quarter" idx="12"/>
          </p:nvPr>
        </p:nvSpPr>
        <p:spPr/>
        <p:txBody>
          <a:bodyPr/>
          <a:lstStyle/>
          <a:p>
            <a:fld id="{AF116F88-7650-47C0-9477-AAF4F000316E}" type="slidenum">
              <a:rPr lang="en-CA" smtClean="0"/>
              <a:t>‹#›</a:t>
            </a:fld>
            <a:endParaRPr lang="en-CA"/>
          </a:p>
        </p:txBody>
      </p:sp>
    </p:spTree>
    <p:extLst>
      <p:ext uri="{BB962C8B-B14F-4D97-AF65-F5344CB8AC3E}">
        <p14:creationId xmlns:p14="http://schemas.microsoft.com/office/powerpoint/2010/main" val="1750457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04D2-7AF6-81D3-B462-61849F1FA7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DF77619-171C-8954-1A8A-6059E6D6BF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E78CFB1-8437-6EF3-27D0-F20D8B97E6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8BD4E4-311C-05B9-650C-EC829843AC59}"/>
              </a:ext>
            </a:extLst>
          </p:cNvPr>
          <p:cNvSpPr>
            <a:spLocks noGrp="1"/>
          </p:cNvSpPr>
          <p:nvPr>
            <p:ph type="dt" sz="half" idx="10"/>
          </p:nvPr>
        </p:nvSpPr>
        <p:spPr/>
        <p:txBody>
          <a:bodyPr/>
          <a:lstStyle/>
          <a:p>
            <a:fld id="{C2FD0186-CE4E-473C-899E-7D50348EEE98}" type="datetime1">
              <a:rPr lang="en-CA" smtClean="0"/>
              <a:t>2025-05-24</a:t>
            </a:fld>
            <a:endParaRPr lang="en-CA"/>
          </a:p>
        </p:txBody>
      </p:sp>
      <p:sp>
        <p:nvSpPr>
          <p:cNvPr id="6" name="Footer Placeholder 5">
            <a:extLst>
              <a:ext uri="{FF2B5EF4-FFF2-40B4-BE49-F238E27FC236}">
                <a16:creationId xmlns:a16="http://schemas.microsoft.com/office/drawing/2014/main" id="{0CA7B3C5-8362-2C1D-2925-B548C2F07E0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34491A5-6F8F-48E0-E215-F744EC20438B}"/>
              </a:ext>
            </a:extLst>
          </p:cNvPr>
          <p:cNvSpPr>
            <a:spLocks noGrp="1"/>
          </p:cNvSpPr>
          <p:nvPr>
            <p:ph type="sldNum" sz="quarter" idx="12"/>
          </p:nvPr>
        </p:nvSpPr>
        <p:spPr/>
        <p:txBody>
          <a:bodyPr/>
          <a:lstStyle/>
          <a:p>
            <a:fld id="{AF116F88-7650-47C0-9477-AAF4F000316E}" type="slidenum">
              <a:rPr lang="en-CA" smtClean="0"/>
              <a:t>‹#›</a:t>
            </a:fld>
            <a:endParaRPr lang="en-CA"/>
          </a:p>
        </p:txBody>
      </p:sp>
    </p:spTree>
    <p:extLst>
      <p:ext uri="{BB962C8B-B14F-4D97-AF65-F5344CB8AC3E}">
        <p14:creationId xmlns:p14="http://schemas.microsoft.com/office/powerpoint/2010/main" val="3071122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0A4F4-0F3D-D6EC-A39C-FADFBCA2EF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B566E0C-7102-57BA-D886-518054096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E6CE31A8-23F9-1E52-BC2C-8E10684867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66ADC7-C472-09FF-9BB3-773204C622D3}"/>
              </a:ext>
            </a:extLst>
          </p:cNvPr>
          <p:cNvSpPr>
            <a:spLocks noGrp="1"/>
          </p:cNvSpPr>
          <p:nvPr>
            <p:ph type="dt" sz="half" idx="10"/>
          </p:nvPr>
        </p:nvSpPr>
        <p:spPr/>
        <p:txBody>
          <a:bodyPr/>
          <a:lstStyle/>
          <a:p>
            <a:fld id="{AD56E147-6F41-4601-A4AE-61B73134D3C8}" type="datetime1">
              <a:rPr lang="en-CA" smtClean="0"/>
              <a:t>2025-05-24</a:t>
            </a:fld>
            <a:endParaRPr lang="en-CA"/>
          </a:p>
        </p:txBody>
      </p:sp>
      <p:sp>
        <p:nvSpPr>
          <p:cNvPr id="6" name="Footer Placeholder 5">
            <a:extLst>
              <a:ext uri="{FF2B5EF4-FFF2-40B4-BE49-F238E27FC236}">
                <a16:creationId xmlns:a16="http://schemas.microsoft.com/office/drawing/2014/main" id="{F20014D6-8F10-99FC-8A1F-44A2AD2A782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5A63BBA-ACB5-F893-9F77-8F94072D0D34}"/>
              </a:ext>
            </a:extLst>
          </p:cNvPr>
          <p:cNvSpPr>
            <a:spLocks noGrp="1"/>
          </p:cNvSpPr>
          <p:nvPr>
            <p:ph type="sldNum" sz="quarter" idx="12"/>
          </p:nvPr>
        </p:nvSpPr>
        <p:spPr/>
        <p:txBody>
          <a:bodyPr/>
          <a:lstStyle/>
          <a:p>
            <a:fld id="{AF116F88-7650-47C0-9477-AAF4F000316E}" type="slidenum">
              <a:rPr lang="en-CA" smtClean="0"/>
              <a:t>‹#›</a:t>
            </a:fld>
            <a:endParaRPr lang="en-CA"/>
          </a:p>
        </p:txBody>
      </p:sp>
    </p:spTree>
    <p:extLst>
      <p:ext uri="{BB962C8B-B14F-4D97-AF65-F5344CB8AC3E}">
        <p14:creationId xmlns:p14="http://schemas.microsoft.com/office/powerpoint/2010/main" val="596703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2B61D5-604B-4C3D-E866-B08B009978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8C3F9F6-476A-E3E3-C8A4-7E04287914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8DA20FA-BCF5-926F-617C-5227DCC780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1409758-616B-4D3A-A2B7-731F32CFF58B}" type="datetime1">
              <a:rPr lang="en-CA" smtClean="0"/>
              <a:t>2025-05-24</a:t>
            </a:fld>
            <a:endParaRPr lang="en-CA"/>
          </a:p>
        </p:txBody>
      </p:sp>
      <p:sp>
        <p:nvSpPr>
          <p:cNvPr id="5" name="Footer Placeholder 4">
            <a:extLst>
              <a:ext uri="{FF2B5EF4-FFF2-40B4-BE49-F238E27FC236}">
                <a16:creationId xmlns:a16="http://schemas.microsoft.com/office/drawing/2014/main" id="{301FF759-A724-E505-1E17-38B91C49A1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C188B855-29BA-FEFF-A433-2287DE997E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F116F88-7650-47C0-9477-AAF4F000316E}" type="slidenum">
              <a:rPr lang="en-CA" smtClean="0"/>
              <a:t>‹#›</a:t>
            </a:fld>
            <a:endParaRPr lang="en-CA"/>
          </a:p>
        </p:txBody>
      </p:sp>
    </p:spTree>
    <p:extLst>
      <p:ext uri="{BB962C8B-B14F-4D97-AF65-F5344CB8AC3E}">
        <p14:creationId xmlns:p14="http://schemas.microsoft.com/office/powerpoint/2010/main" val="126109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towardsdatascience.com/how-to-perform-image-restoration-absolutely-dataset-free-d08da1a1e96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kaggle.com/code/mpwolke/berkeley-segmentation-dataset-68/" TargetMode="External"/><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13" Type="http://schemas.openxmlformats.org/officeDocument/2006/relationships/image" Target="../media/image130.png"/><Relationship Id="rId18" Type="http://schemas.openxmlformats.org/officeDocument/2006/relationships/customXml" Target="../ink/ink30.xml"/><Relationship Id="rId26" Type="http://schemas.openxmlformats.org/officeDocument/2006/relationships/image" Target="../media/image190.png"/><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230.png"/><Relationship Id="rId42" Type="http://schemas.openxmlformats.org/officeDocument/2006/relationships/image" Target="../media/image270.png"/><Relationship Id="rId7" Type="http://schemas.openxmlformats.org/officeDocument/2006/relationships/customXml" Target="../ink/ink24.xml"/><Relationship Id="rId2" Type="http://schemas.openxmlformats.org/officeDocument/2006/relationships/notesSlide" Target="../notesSlides/notesSlide14.xml"/><Relationship Id="rId16" Type="http://schemas.openxmlformats.org/officeDocument/2006/relationships/customXml" Target="../ink/ink29.xml"/><Relationship Id="rId29" Type="http://schemas.openxmlformats.org/officeDocument/2006/relationships/customXml" Target="../ink/ink36.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20.png"/><Relationship Id="rId24" Type="http://schemas.openxmlformats.org/officeDocument/2006/relationships/image" Target="../media/image180.png"/><Relationship Id="rId32" Type="http://schemas.openxmlformats.org/officeDocument/2006/relationships/image" Target="../media/image220.png"/><Relationship Id="rId37" Type="http://schemas.openxmlformats.org/officeDocument/2006/relationships/customXml" Target="../ink/ink40.xml"/><Relationship Id="rId40" Type="http://schemas.openxmlformats.org/officeDocument/2006/relationships/image" Target="../media/image260.png"/><Relationship Id="rId45" Type="http://schemas.openxmlformats.org/officeDocument/2006/relationships/customXml" Target="../ink/ink44.xml"/><Relationship Id="rId5" Type="http://schemas.openxmlformats.org/officeDocument/2006/relationships/customXml" Target="../ink/ink23.xml"/><Relationship Id="rId15" Type="http://schemas.openxmlformats.org/officeDocument/2006/relationships/image" Target="../media/image140.png"/><Relationship Id="rId23" Type="http://schemas.openxmlformats.org/officeDocument/2006/relationships/customXml" Target="../ink/ink33.xml"/><Relationship Id="rId28" Type="http://schemas.openxmlformats.org/officeDocument/2006/relationships/image" Target="../media/image200.png"/><Relationship Id="rId36" Type="http://schemas.openxmlformats.org/officeDocument/2006/relationships/image" Target="../media/image240.png"/><Relationship Id="rId10" Type="http://schemas.openxmlformats.org/officeDocument/2006/relationships/customXml" Target="../ink/ink26.xml"/><Relationship Id="rId19" Type="http://schemas.openxmlformats.org/officeDocument/2006/relationships/image" Target="../media/image160.png"/><Relationship Id="rId31" Type="http://schemas.openxmlformats.org/officeDocument/2006/relationships/customXml" Target="../ink/ink37.xml"/><Relationship Id="rId44" Type="http://schemas.openxmlformats.org/officeDocument/2006/relationships/image" Target="../media/image280.png"/><Relationship Id="rId4" Type="http://schemas.openxmlformats.org/officeDocument/2006/relationships/image" Target="../media/image9.png"/><Relationship Id="rId9" Type="http://schemas.openxmlformats.org/officeDocument/2006/relationships/image" Target="../media/image110.png"/><Relationship Id="rId14" Type="http://schemas.openxmlformats.org/officeDocument/2006/relationships/customXml" Target="../ink/ink28.xml"/><Relationship Id="rId22" Type="http://schemas.openxmlformats.org/officeDocument/2006/relationships/image" Target="../media/image170.png"/><Relationship Id="rId27" Type="http://schemas.openxmlformats.org/officeDocument/2006/relationships/customXml" Target="../ink/ink35.xml"/><Relationship Id="rId30" Type="http://schemas.openxmlformats.org/officeDocument/2006/relationships/image" Target="../media/image210.png"/><Relationship Id="rId35" Type="http://schemas.openxmlformats.org/officeDocument/2006/relationships/customXml" Target="../ink/ink39.xml"/><Relationship Id="rId43" Type="http://schemas.openxmlformats.org/officeDocument/2006/relationships/customXml" Target="../ink/ink43.xml"/><Relationship Id="rId8" Type="http://schemas.openxmlformats.org/officeDocument/2006/relationships/customXml" Target="../ink/ink25.xml"/><Relationship Id="rId3" Type="http://schemas.openxmlformats.org/officeDocument/2006/relationships/image" Target="../media/image8.png"/><Relationship Id="rId12" Type="http://schemas.openxmlformats.org/officeDocument/2006/relationships/customXml" Target="../ink/ink27.xml"/><Relationship Id="rId17" Type="http://schemas.openxmlformats.org/officeDocument/2006/relationships/image" Target="../media/image150.png"/><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250.png"/><Relationship Id="rId46" Type="http://schemas.openxmlformats.org/officeDocument/2006/relationships/image" Target="../media/image290.png"/><Relationship Id="rId20" Type="http://schemas.openxmlformats.org/officeDocument/2006/relationships/customXml" Target="../ink/ink31.xml"/><Relationship Id="rId41" Type="http://schemas.openxmlformats.org/officeDocument/2006/relationships/customXml" Target="../ink/ink4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customXml" Target="../ink/ink8.xml"/><Relationship Id="rId26" Type="http://schemas.openxmlformats.org/officeDocument/2006/relationships/image" Target="../media/image19.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3.png"/><Relationship Id="rId42" Type="http://schemas.openxmlformats.org/officeDocument/2006/relationships/image" Target="../media/image27.png"/><Relationship Id="rId7" Type="http://schemas.openxmlformats.org/officeDocument/2006/relationships/customXml" Target="../ink/ink2.xml"/><Relationship Id="rId2" Type="http://schemas.openxmlformats.org/officeDocument/2006/relationships/notesSlide" Target="../notesSlides/notesSlide1.xml"/><Relationship Id="rId16" Type="http://schemas.openxmlformats.org/officeDocument/2006/relationships/customXml" Target="../ink/ink7.xml"/><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2.png"/><Relationship Id="rId24" Type="http://schemas.openxmlformats.org/officeDocument/2006/relationships/image" Target="../media/image18.png"/><Relationship Id="rId32" Type="http://schemas.openxmlformats.org/officeDocument/2006/relationships/image" Target="../media/image22.png"/><Relationship Id="rId37" Type="http://schemas.openxmlformats.org/officeDocument/2006/relationships/customXml" Target="../ink/ink18.xml"/><Relationship Id="rId40" Type="http://schemas.openxmlformats.org/officeDocument/2006/relationships/image" Target="../media/image26.png"/><Relationship Id="rId45" Type="http://schemas.openxmlformats.org/officeDocument/2006/relationships/customXml" Target="../ink/ink22.xml"/><Relationship Id="rId5" Type="http://schemas.openxmlformats.org/officeDocument/2006/relationships/customXml" Target="../ink/ink1.xml"/><Relationship Id="rId15" Type="http://schemas.openxmlformats.org/officeDocument/2006/relationships/image" Target="../media/image14.png"/><Relationship Id="rId23" Type="http://schemas.openxmlformats.org/officeDocument/2006/relationships/customXml" Target="../ink/ink11.xml"/><Relationship Id="rId28" Type="http://schemas.openxmlformats.org/officeDocument/2006/relationships/image" Target="../media/image20.png"/><Relationship Id="rId36" Type="http://schemas.openxmlformats.org/officeDocument/2006/relationships/image" Target="../media/image24.png"/><Relationship Id="rId10" Type="http://schemas.openxmlformats.org/officeDocument/2006/relationships/customXml" Target="../ink/ink4.xml"/><Relationship Id="rId19" Type="http://schemas.openxmlformats.org/officeDocument/2006/relationships/image" Target="../media/image16.png"/><Relationship Id="rId31" Type="http://schemas.openxmlformats.org/officeDocument/2006/relationships/customXml" Target="../ink/ink15.xml"/><Relationship Id="rId44"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11.png"/><Relationship Id="rId14" Type="http://schemas.openxmlformats.org/officeDocument/2006/relationships/customXml" Target="../ink/ink6.xml"/><Relationship Id="rId22" Type="http://schemas.openxmlformats.org/officeDocument/2006/relationships/image" Target="../media/image17.png"/><Relationship Id="rId27" Type="http://schemas.openxmlformats.org/officeDocument/2006/relationships/customXml" Target="../ink/ink13.xml"/><Relationship Id="rId30" Type="http://schemas.openxmlformats.org/officeDocument/2006/relationships/image" Target="../media/image21.png"/><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customXml" Target="../ink/ink3.xml"/><Relationship Id="rId3" Type="http://schemas.openxmlformats.org/officeDocument/2006/relationships/image" Target="../media/image8.png"/><Relationship Id="rId12" Type="http://schemas.openxmlformats.org/officeDocument/2006/relationships/customXml" Target="../ink/ink5.xml"/><Relationship Id="rId17" Type="http://schemas.openxmlformats.org/officeDocument/2006/relationships/image" Target="../media/image15.png"/><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5.png"/><Relationship Id="rId46" Type="http://schemas.openxmlformats.org/officeDocument/2006/relationships/image" Target="../media/image29.png"/><Relationship Id="rId20" Type="http://schemas.openxmlformats.org/officeDocument/2006/relationships/customXml" Target="../ink/ink9.xml"/><Relationship Id="rId41" Type="http://schemas.openxmlformats.org/officeDocument/2006/relationships/customXml" Target="../ink/ink20.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hyperlink" Target="https://towardsdatascience.com/how-to-perform-image-restoration-absolutely-dataset-free-d08da1a1e96d"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3" Type="http://schemas.openxmlformats.org/officeDocument/2006/relationships/hyperlink" Target="https://towardsdatascience.com/how-to-perform-image-restoration-absolutely-dataset-free-d08da1a1e96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9.png"/><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3" Type="http://schemas.openxmlformats.org/officeDocument/2006/relationships/hyperlink" Target="https://www.imageprocessingplace.com/root_files_V3/image_databases.h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homepages.inf.ed.ac.uk/rbf/CVonline/Imagedbase.htm" TargetMode="External"/><Relationship Id="rId4" Type="http://schemas.openxmlformats.org/officeDocument/2006/relationships/hyperlink" Target="http://pixel.essex.ac.uk/old-peipa/benchmark/databases/index.html#cbir"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06E6-3B9E-7913-C281-E4BA8D92FB24}"/>
              </a:ext>
            </a:extLst>
          </p:cNvPr>
          <p:cNvSpPr>
            <a:spLocks noGrp="1"/>
          </p:cNvSpPr>
          <p:nvPr>
            <p:ph type="ctrTitle"/>
          </p:nvPr>
        </p:nvSpPr>
        <p:spPr>
          <a:xfrm>
            <a:off x="1310489" y="-279400"/>
            <a:ext cx="9144000" cy="2387600"/>
          </a:xfrm>
        </p:spPr>
        <p:txBody>
          <a:bodyPr>
            <a:normAutofit/>
          </a:bodyPr>
          <a:lstStyle/>
          <a:p>
            <a:r>
              <a:rPr lang="en-US" sz="9600">
                <a:ln w="0"/>
                <a:solidFill>
                  <a:schemeClr val="accent1"/>
                </a:solidFill>
                <a:effectLst>
                  <a:outerShdw blurRad="38100" dist="25400" dir="5400000" algn="ctr" rotWithShape="0">
                    <a:srgbClr val="6E747A">
                      <a:alpha val="43000"/>
                    </a:srgbClr>
                  </a:outerShdw>
                </a:effectLst>
              </a:rPr>
              <a:t>IDBP</a:t>
            </a:r>
            <a:br>
              <a:rPr lang="en-US"/>
            </a:br>
            <a:r>
              <a:rPr lang="en-US"/>
              <a:t>COMP 478 </a:t>
            </a:r>
            <a:r>
              <a:rPr lang="en-US" sz="4400"/>
              <a:t>Group 11</a:t>
            </a:r>
            <a:endParaRPr lang="en-CA"/>
          </a:p>
        </p:txBody>
      </p:sp>
      <p:sp>
        <p:nvSpPr>
          <p:cNvPr id="3" name="Subtitle 2">
            <a:extLst>
              <a:ext uri="{FF2B5EF4-FFF2-40B4-BE49-F238E27FC236}">
                <a16:creationId xmlns:a16="http://schemas.microsoft.com/office/drawing/2014/main" id="{7B2984AA-DC5D-5D32-E518-2D46A4D9160E}"/>
              </a:ext>
            </a:extLst>
          </p:cNvPr>
          <p:cNvSpPr>
            <a:spLocks noGrp="1"/>
          </p:cNvSpPr>
          <p:nvPr>
            <p:ph type="subTitle" idx="1"/>
          </p:nvPr>
        </p:nvSpPr>
        <p:spPr>
          <a:xfrm>
            <a:off x="809625" y="4892832"/>
            <a:ext cx="9144000" cy="1502876"/>
          </a:xfrm>
        </p:spPr>
        <p:txBody>
          <a:bodyPr>
            <a:normAutofit fontScale="92500" lnSpcReduction="10000"/>
          </a:bodyPr>
          <a:lstStyle/>
          <a:p>
            <a:endParaRPr lang="en-US"/>
          </a:p>
          <a:p>
            <a:r>
              <a:rPr lang="en-US" sz="3600">
                <a:ln w="0"/>
                <a:solidFill>
                  <a:schemeClr val="accent1"/>
                </a:solidFill>
                <a:effectLst>
                  <a:outerShdw blurRad="38100" dist="25400" dir="5400000" algn="ctr" rotWithShape="0">
                    <a:srgbClr val="6E747A">
                      <a:alpha val="43000"/>
                    </a:srgbClr>
                  </a:outerShdw>
                </a:effectLst>
              </a:rPr>
              <a:t>Antoine Cantin 40211205</a:t>
            </a:r>
          </a:p>
          <a:p>
            <a:r>
              <a:rPr lang="en-US" sz="3600">
                <a:ln w="0"/>
                <a:solidFill>
                  <a:schemeClr val="accent1"/>
                </a:solidFill>
                <a:effectLst>
                  <a:outerShdw blurRad="38100" dist="25400" dir="5400000" algn="ctr" rotWithShape="0">
                    <a:srgbClr val="6E747A">
                      <a:alpha val="43000"/>
                    </a:srgbClr>
                  </a:outerShdw>
                </a:effectLst>
              </a:rPr>
              <a:t>Ryan Li 40214839</a:t>
            </a:r>
            <a:endParaRPr lang="en-CA" sz="360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6C25990C-AD42-8597-4F7A-667C4A779E90}"/>
              </a:ext>
            </a:extLst>
          </p:cNvPr>
          <p:cNvPicPr>
            <a:picLocks noChangeAspect="1"/>
          </p:cNvPicPr>
          <p:nvPr/>
        </p:nvPicPr>
        <p:blipFill>
          <a:blip r:embed="rId2"/>
          <a:stretch>
            <a:fillRect/>
          </a:stretch>
        </p:blipFill>
        <p:spPr>
          <a:xfrm>
            <a:off x="2542674" y="2112209"/>
            <a:ext cx="6039050" cy="1599484"/>
          </a:xfrm>
          <a:prstGeom prst="rect">
            <a:avLst/>
          </a:prstGeom>
        </p:spPr>
      </p:pic>
      <p:pic>
        <p:nvPicPr>
          <p:cNvPr id="7" name="Picture 6">
            <a:extLst>
              <a:ext uri="{FF2B5EF4-FFF2-40B4-BE49-F238E27FC236}">
                <a16:creationId xmlns:a16="http://schemas.microsoft.com/office/drawing/2014/main" id="{229F0BDF-23EB-05B8-4C4F-48A36DAD6E2C}"/>
              </a:ext>
            </a:extLst>
          </p:cNvPr>
          <p:cNvPicPr>
            <a:picLocks noChangeAspect="1"/>
          </p:cNvPicPr>
          <p:nvPr/>
        </p:nvPicPr>
        <p:blipFill>
          <a:blip r:embed="rId3"/>
          <a:stretch>
            <a:fillRect/>
          </a:stretch>
        </p:blipFill>
        <p:spPr>
          <a:xfrm>
            <a:off x="2542674" y="3891037"/>
            <a:ext cx="6401301" cy="1001795"/>
          </a:xfrm>
          <a:prstGeom prst="rect">
            <a:avLst/>
          </a:prstGeom>
        </p:spPr>
      </p:pic>
      <p:sp>
        <p:nvSpPr>
          <p:cNvPr id="4" name="Slide Number Placeholder 3">
            <a:extLst>
              <a:ext uri="{FF2B5EF4-FFF2-40B4-BE49-F238E27FC236}">
                <a16:creationId xmlns:a16="http://schemas.microsoft.com/office/drawing/2014/main" id="{B339B65D-6E04-82D9-3021-03A63145E367}"/>
              </a:ext>
            </a:extLst>
          </p:cNvPr>
          <p:cNvSpPr>
            <a:spLocks noGrp="1"/>
          </p:cNvSpPr>
          <p:nvPr>
            <p:ph type="sldNum" sz="quarter" idx="12"/>
          </p:nvPr>
        </p:nvSpPr>
        <p:spPr/>
        <p:txBody>
          <a:bodyPr/>
          <a:lstStyle/>
          <a:p>
            <a:fld id="{AF116F88-7650-47C0-9477-AAF4F000316E}" type="slidenum">
              <a:rPr lang="en-CA" smtClean="0"/>
              <a:t>1</a:t>
            </a:fld>
            <a:endParaRPr lang="en-CA"/>
          </a:p>
        </p:txBody>
      </p:sp>
    </p:spTree>
    <p:extLst>
      <p:ext uri="{BB962C8B-B14F-4D97-AF65-F5344CB8AC3E}">
        <p14:creationId xmlns:p14="http://schemas.microsoft.com/office/powerpoint/2010/main" val="2103896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70FA9-4AC3-56F3-ACEE-8E154C4C8FA4}"/>
              </a:ext>
            </a:extLst>
          </p:cNvPr>
          <p:cNvSpPr>
            <a:spLocks noGrp="1"/>
          </p:cNvSpPr>
          <p:nvPr>
            <p:ph type="title"/>
          </p:nvPr>
        </p:nvSpPr>
        <p:spPr>
          <a:xfrm>
            <a:off x="838200" y="365125"/>
            <a:ext cx="3801763" cy="1346157"/>
          </a:xfrm>
        </p:spPr>
        <p:txBody>
          <a:bodyPr/>
          <a:lstStyle/>
          <a:p>
            <a:r>
              <a:rPr lang="en-US"/>
              <a:t>Loss Function</a:t>
            </a:r>
          </a:p>
        </p:txBody>
      </p:sp>
      <p:pic>
        <p:nvPicPr>
          <p:cNvPr id="7" name="Content Placeholder 6" descr="A mathematical equation with numbers and symbols&#10;&#10;Description automatically generated">
            <a:extLst>
              <a:ext uri="{FF2B5EF4-FFF2-40B4-BE49-F238E27FC236}">
                <a16:creationId xmlns:a16="http://schemas.microsoft.com/office/drawing/2014/main" id="{B27F908D-99A8-A8DB-AB19-79587D556D3D}"/>
              </a:ext>
            </a:extLst>
          </p:cNvPr>
          <p:cNvPicPr>
            <a:picLocks noGrp="1" noChangeAspect="1"/>
          </p:cNvPicPr>
          <p:nvPr>
            <p:ph idx="1"/>
          </p:nvPr>
        </p:nvPicPr>
        <p:blipFill>
          <a:blip r:embed="rId3"/>
          <a:stretch>
            <a:fillRect/>
          </a:stretch>
        </p:blipFill>
        <p:spPr>
          <a:xfrm>
            <a:off x="695516" y="1652394"/>
            <a:ext cx="5457070" cy="1323226"/>
          </a:xfrm>
        </p:spPr>
      </p:pic>
      <p:pic>
        <p:nvPicPr>
          <p:cNvPr id="9" name="Picture 8" descr="A black and white text&#10;&#10;Description automatically generated">
            <a:extLst>
              <a:ext uri="{FF2B5EF4-FFF2-40B4-BE49-F238E27FC236}">
                <a16:creationId xmlns:a16="http://schemas.microsoft.com/office/drawing/2014/main" id="{88E9B1A1-50C0-39FF-1087-03D882770111}"/>
              </a:ext>
            </a:extLst>
          </p:cNvPr>
          <p:cNvPicPr>
            <a:picLocks noChangeAspect="1"/>
          </p:cNvPicPr>
          <p:nvPr/>
        </p:nvPicPr>
        <p:blipFill>
          <a:blip r:embed="rId4"/>
          <a:stretch>
            <a:fillRect/>
          </a:stretch>
        </p:blipFill>
        <p:spPr>
          <a:xfrm>
            <a:off x="350342" y="3780266"/>
            <a:ext cx="3160133" cy="1194576"/>
          </a:xfrm>
          <a:prstGeom prst="rect">
            <a:avLst/>
          </a:prstGeom>
        </p:spPr>
      </p:pic>
      <p:sp>
        <p:nvSpPr>
          <p:cNvPr id="11" name="TextBox 10">
            <a:extLst>
              <a:ext uri="{FF2B5EF4-FFF2-40B4-BE49-F238E27FC236}">
                <a16:creationId xmlns:a16="http://schemas.microsoft.com/office/drawing/2014/main" id="{67CA83A4-5520-D47A-1998-429408C046D7}"/>
              </a:ext>
            </a:extLst>
          </p:cNvPr>
          <p:cNvSpPr txBox="1"/>
          <p:nvPr/>
        </p:nvSpPr>
        <p:spPr>
          <a:xfrm>
            <a:off x="726239" y="4974717"/>
            <a:ext cx="22424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Measurement Mode</a:t>
            </a:r>
          </a:p>
        </p:txBody>
      </p:sp>
      <p:pic>
        <p:nvPicPr>
          <p:cNvPr id="12" name="Picture 11" descr="A black and white text&#10;&#10;Description automatically generated">
            <a:extLst>
              <a:ext uri="{FF2B5EF4-FFF2-40B4-BE49-F238E27FC236}">
                <a16:creationId xmlns:a16="http://schemas.microsoft.com/office/drawing/2014/main" id="{0FF09219-A631-F1F1-9DB6-22BCDE2231CF}"/>
              </a:ext>
            </a:extLst>
          </p:cNvPr>
          <p:cNvPicPr>
            <a:picLocks noChangeAspect="1"/>
          </p:cNvPicPr>
          <p:nvPr/>
        </p:nvPicPr>
        <p:blipFill>
          <a:blip r:embed="rId5"/>
          <a:stretch>
            <a:fillRect/>
          </a:stretch>
        </p:blipFill>
        <p:spPr>
          <a:xfrm>
            <a:off x="4646325" y="4072807"/>
            <a:ext cx="924142" cy="760345"/>
          </a:xfrm>
          <a:prstGeom prst="rect">
            <a:avLst/>
          </a:prstGeom>
        </p:spPr>
      </p:pic>
      <p:sp>
        <p:nvSpPr>
          <p:cNvPr id="13" name="TextBox 12">
            <a:extLst>
              <a:ext uri="{FF2B5EF4-FFF2-40B4-BE49-F238E27FC236}">
                <a16:creationId xmlns:a16="http://schemas.microsoft.com/office/drawing/2014/main" id="{2A961684-FA55-2F5D-DEB1-D860A59D2E07}"/>
              </a:ext>
            </a:extLst>
          </p:cNvPr>
          <p:cNvSpPr txBox="1"/>
          <p:nvPr/>
        </p:nvSpPr>
        <p:spPr>
          <a:xfrm>
            <a:off x="4489834" y="4786155"/>
            <a:ext cx="1501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Image Prior</a:t>
            </a:r>
          </a:p>
        </p:txBody>
      </p:sp>
      <p:sp>
        <p:nvSpPr>
          <p:cNvPr id="14" name="TextBox 13">
            <a:extLst>
              <a:ext uri="{FF2B5EF4-FFF2-40B4-BE49-F238E27FC236}">
                <a16:creationId xmlns:a16="http://schemas.microsoft.com/office/drawing/2014/main" id="{37444ACB-3A2A-B75F-9AAE-B9267C2CA6E2}"/>
              </a:ext>
            </a:extLst>
          </p:cNvPr>
          <p:cNvSpPr txBox="1"/>
          <p:nvPr/>
        </p:nvSpPr>
        <p:spPr>
          <a:xfrm>
            <a:off x="7437297" y="2150665"/>
            <a:ext cx="441144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200"/>
              <a:t>Decouple both terms</a:t>
            </a:r>
          </a:p>
          <a:p>
            <a:endParaRPr lang="en-US" sz="3200"/>
          </a:p>
          <a:p>
            <a:pPr marL="342900" indent="-342900">
              <a:buFont typeface="Arial"/>
              <a:buChar char="•"/>
            </a:pPr>
            <a:r>
              <a:rPr lang="en-US" sz="3200"/>
              <a:t>Replace image prior with an off-the-shelf Denoising Operator</a:t>
            </a:r>
          </a:p>
        </p:txBody>
      </p:sp>
      <p:sp>
        <p:nvSpPr>
          <p:cNvPr id="4" name="Rectangle 3">
            <a:extLst>
              <a:ext uri="{FF2B5EF4-FFF2-40B4-BE49-F238E27FC236}">
                <a16:creationId xmlns:a16="http://schemas.microsoft.com/office/drawing/2014/main" id="{AFDB0C0E-7629-E5C3-39FE-393BD4C35B2E}"/>
              </a:ext>
            </a:extLst>
          </p:cNvPr>
          <p:cNvSpPr/>
          <p:nvPr/>
        </p:nvSpPr>
        <p:spPr>
          <a:xfrm flipH="1">
            <a:off x="6933317" y="762294"/>
            <a:ext cx="61784" cy="525162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B952D426-8BAE-5D32-F3C6-E831D8C1ED25}"/>
              </a:ext>
            </a:extLst>
          </p:cNvPr>
          <p:cNvSpPr txBox="1">
            <a:spLocks/>
          </p:cNvSpPr>
          <p:nvPr/>
        </p:nvSpPr>
        <p:spPr>
          <a:xfrm>
            <a:off x="8414952" y="363065"/>
            <a:ext cx="2473412" cy="13461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Purpose</a:t>
            </a:r>
          </a:p>
        </p:txBody>
      </p:sp>
      <p:sp>
        <p:nvSpPr>
          <p:cNvPr id="3" name="Slide Number Placeholder 2">
            <a:extLst>
              <a:ext uri="{FF2B5EF4-FFF2-40B4-BE49-F238E27FC236}">
                <a16:creationId xmlns:a16="http://schemas.microsoft.com/office/drawing/2014/main" id="{ADE78EF0-CFAD-2A0C-4911-0D22B76FDE69}"/>
              </a:ext>
            </a:extLst>
          </p:cNvPr>
          <p:cNvSpPr>
            <a:spLocks noGrp="1"/>
          </p:cNvSpPr>
          <p:nvPr>
            <p:ph type="sldNum" sz="quarter" idx="12"/>
          </p:nvPr>
        </p:nvSpPr>
        <p:spPr/>
        <p:txBody>
          <a:bodyPr/>
          <a:lstStyle/>
          <a:p>
            <a:fld id="{AF116F88-7650-47C0-9477-AAF4F000316E}" type="slidenum">
              <a:rPr lang="en-CA" smtClean="0"/>
              <a:t>10</a:t>
            </a:fld>
            <a:endParaRPr lang="en-CA"/>
          </a:p>
        </p:txBody>
      </p:sp>
    </p:spTree>
    <p:extLst>
      <p:ext uri="{BB962C8B-B14F-4D97-AF65-F5344CB8AC3E}">
        <p14:creationId xmlns:p14="http://schemas.microsoft.com/office/powerpoint/2010/main" val="3079067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70FA9-4AC3-56F3-ACEE-8E154C4C8FA4}"/>
              </a:ext>
            </a:extLst>
          </p:cNvPr>
          <p:cNvSpPr>
            <a:spLocks noGrp="1"/>
          </p:cNvSpPr>
          <p:nvPr>
            <p:ph type="title"/>
          </p:nvPr>
        </p:nvSpPr>
        <p:spPr/>
        <p:txBody>
          <a:bodyPr/>
          <a:lstStyle/>
          <a:p>
            <a:r>
              <a:rPr lang="en-US"/>
              <a:t>Loss Function</a:t>
            </a:r>
          </a:p>
        </p:txBody>
      </p:sp>
      <p:pic>
        <p:nvPicPr>
          <p:cNvPr id="5122" name="Picture 2">
            <a:extLst>
              <a:ext uri="{FF2B5EF4-FFF2-40B4-BE49-F238E27FC236}">
                <a16:creationId xmlns:a16="http://schemas.microsoft.com/office/drawing/2014/main" id="{52D694D1-2732-A163-0A53-BFD40C9E9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88" y="1781175"/>
            <a:ext cx="8326895" cy="21240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DA0F934-6F44-2819-6ECA-691169D442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988" y="4281488"/>
            <a:ext cx="8589224" cy="21240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65884BB-BE98-E1D8-6B05-D25103727D4D}"/>
              </a:ext>
            </a:extLst>
          </p:cNvPr>
          <p:cNvSpPr txBox="1"/>
          <p:nvPr/>
        </p:nvSpPr>
        <p:spPr>
          <a:xfrm>
            <a:off x="9782175" y="2200275"/>
            <a:ext cx="1571625" cy="369332"/>
          </a:xfrm>
          <a:prstGeom prst="rect">
            <a:avLst/>
          </a:prstGeom>
          <a:noFill/>
        </p:spPr>
        <p:txBody>
          <a:bodyPr wrap="square" rtlCol="0">
            <a:spAutoFit/>
          </a:bodyPr>
          <a:lstStyle/>
          <a:p>
            <a:r>
              <a:rPr lang="fr-CA"/>
              <a:t>P&amp;P</a:t>
            </a:r>
            <a:endParaRPr lang="en-CA"/>
          </a:p>
        </p:txBody>
      </p:sp>
      <p:sp>
        <p:nvSpPr>
          <p:cNvPr id="6" name="TextBox 5">
            <a:extLst>
              <a:ext uri="{FF2B5EF4-FFF2-40B4-BE49-F238E27FC236}">
                <a16:creationId xmlns:a16="http://schemas.microsoft.com/office/drawing/2014/main" id="{27337D9B-5D52-6FC0-82FD-7DF58C1EBCBE}"/>
              </a:ext>
            </a:extLst>
          </p:cNvPr>
          <p:cNvSpPr txBox="1"/>
          <p:nvPr/>
        </p:nvSpPr>
        <p:spPr>
          <a:xfrm>
            <a:off x="9958387" y="5158859"/>
            <a:ext cx="1571625" cy="369332"/>
          </a:xfrm>
          <a:prstGeom prst="rect">
            <a:avLst/>
          </a:prstGeom>
          <a:noFill/>
        </p:spPr>
        <p:txBody>
          <a:bodyPr wrap="square" rtlCol="0">
            <a:spAutoFit/>
          </a:bodyPr>
          <a:lstStyle/>
          <a:p>
            <a:r>
              <a:rPr lang="fr-CA"/>
              <a:t>IDBP</a:t>
            </a:r>
            <a:endParaRPr lang="en-CA"/>
          </a:p>
        </p:txBody>
      </p:sp>
      <p:sp>
        <p:nvSpPr>
          <p:cNvPr id="3" name="Slide Number Placeholder 2">
            <a:extLst>
              <a:ext uri="{FF2B5EF4-FFF2-40B4-BE49-F238E27FC236}">
                <a16:creationId xmlns:a16="http://schemas.microsoft.com/office/drawing/2014/main" id="{572702F3-8BD0-61F1-1D5F-9507E80426B2}"/>
              </a:ext>
            </a:extLst>
          </p:cNvPr>
          <p:cNvSpPr>
            <a:spLocks noGrp="1"/>
          </p:cNvSpPr>
          <p:nvPr>
            <p:ph type="sldNum" sz="quarter" idx="12"/>
          </p:nvPr>
        </p:nvSpPr>
        <p:spPr/>
        <p:txBody>
          <a:bodyPr/>
          <a:lstStyle/>
          <a:p>
            <a:fld id="{AF116F88-7650-47C0-9477-AAF4F000316E}" type="slidenum">
              <a:rPr lang="en-CA" smtClean="0"/>
              <a:t>11</a:t>
            </a:fld>
            <a:endParaRPr lang="en-CA"/>
          </a:p>
        </p:txBody>
      </p:sp>
    </p:spTree>
    <p:extLst>
      <p:ext uri="{BB962C8B-B14F-4D97-AF65-F5344CB8AC3E}">
        <p14:creationId xmlns:p14="http://schemas.microsoft.com/office/powerpoint/2010/main" val="1512239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569A-CD4C-AF53-66B9-B35A791CE87D}"/>
              </a:ext>
            </a:extLst>
          </p:cNvPr>
          <p:cNvSpPr>
            <a:spLocks noGrp="1"/>
          </p:cNvSpPr>
          <p:nvPr>
            <p:ph type="title"/>
          </p:nvPr>
        </p:nvSpPr>
        <p:spPr>
          <a:xfrm>
            <a:off x="310899" y="175494"/>
            <a:ext cx="10515600" cy="1325563"/>
          </a:xfrm>
        </p:spPr>
        <p:txBody>
          <a:bodyPr>
            <a:normAutofit/>
          </a:bodyPr>
          <a:lstStyle/>
          <a:p>
            <a:r>
              <a:rPr lang="en-US" sz="6000"/>
              <a:t>Issues:</a:t>
            </a:r>
          </a:p>
        </p:txBody>
      </p:sp>
      <p:sp>
        <p:nvSpPr>
          <p:cNvPr id="3" name="Content Placeholder 2">
            <a:extLst>
              <a:ext uri="{FF2B5EF4-FFF2-40B4-BE49-F238E27FC236}">
                <a16:creationId xmlns:a16="http://schemas.microsoft.com/office/drawing/2014/main" id="{313D17EC-2749-3385-8F87-44262B3E1E9E}"/>
              </a:ext>
            </a:extLst>
          </p:cNvPr>
          <p:cNvSpPr>
            <a:spLocks noGrp="1"/>
          </p:cNvSpPr>
          <p:nvPr>
            <p:ph idx="1"/>
          </p:nvPr>
        </p:nvSpPr>
        <p:spPr>
          <a:xfrm>
            <a:off x="175162" y="1419885"/>
            <a:ext cx="5052951" cy="541340"/>
          </a:xfrm>
        </p:spPr>
        <p:txBody>
          <a:bodyPr vert="horz" lIns="91440" tIns="45720" rIns="91440" bIns="45720" rtlCol="0" anchor="t">
            <a:normAutofit fontScale="85000" lnSpcReduction="10000"/>
          </a:bodyPr>
          <a:lstStyle/>
          <a:p>
            <a:pPr marL="514350" indent="-514350">
              <a:buAutoNum type="arabicParenR"/>
            </a:pPr>
            <a:r>
              <a:rPr lang="en-US"/>
              <a:t>When minimizing Loss Function:</a:t>
            </a:r>
          </a:p>
        </p:txBody>
      </p:sp>
      <p:pic>
        <p:nvPicPr>
          <p:cNvPr id="5" name="Picture 4" descr="A black and white text&#10;&#10;Description automatically generated">
            <a:extLst>
              <a:ext uri="{FF2B5EF4-FFF2-40B4-BE49-F238E27FC236}">
                <a16:creationId xmlns:a16="http://schemas.microsoft.com/office/drawing/2014/main" id="{0454BF6A-6CDF-AC5F-3D9E-A570D5E68036}"/>
              </a:ext>
            </a:extLst>
          </p:cNvPr>
          <p:cNvPicPr>
            <a:picLocks noChangeAspect="1"/>
          </p:cNvPicPr>
          <p:nvPr/>
        </p:nvPicPr>
        <p:blipFill>
          <a:blip r:embed="rId3"/>
          <a:stretch>
            <a:fillRect/>
          </a:stretch>
        </p:blipFill>
        <p:spPr>
          <a:xfrm>
            <a:off x="136890" y="1889024"/>
            <a:ext cx="6671949" cy="1235531"/>
          </a:xfrm>
          <a:prstGeom prst="rect">
            <a:avLst/>
          </a:prstGeom>
        </p:spPr>
      </p:pic>
      <p:sp>
        <p:nvSpPr>
          <p:cNvPr id="6" name="TextBox 5">
            <a:extLst>
              <a:ext uri="{FF2B5EF4-FFF2-40B4-BE49-F238E27FC236}">
                <a16:creationId xmlns:a16="http://schemas.microsoft.com/office/drawing/2014/main" id="{C3BE4190-F8C6-617F-D341-CF18F922003B}"/>
              </a:ext>
            </a:extLst>
          </p:cNvPr>
          <p:cNvSpPr txBox="1"/>
          <p:nvPr/>
        </p:nvSpPr>
        <p:spPr>
          <a:xfrm>
            <a:off x="170426" y="3205801"/>
            <a:ext cx="66818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Using ADMM (Alternative Direction</a:t>
            </a:r>
            <a:r>
              <a:rPr lang="en-US">
                <a:solidFill>
                  <a:srgbClr val="000000"/>
                </a:solidFill>
                <a:ea typeface="+mn-lt"/>
                <a:cs typeface="+mn-lt"/>
              </a:rPr>
              <a:t> Method of Multipliers) (</a:t>
            </a:r>
            <a:r>
              <a:rPr lang="en-US">
                <a:ea typeface="+mn-lt"/>
                <a:cs typeface="+mn-lt"/>
              </a:rPr>
              <a:t>augmented </a:t>
            </a:r>
            <a:r>
              <a:rPr lang="en-US" err="1">
                <a:ea typeface="+mn-lt"/>
                <a:cs typeface="+mn-lt"/>
              </a:rPr>
              <a:t>Lagrangian</a:t>
            </a:r>
            <a:r>
              <a:rPr lang="en-US">
                <a:ea typeface="+mn-lt"/>
                <a:cs typeface="+mn-lt"/>
              </a:rPr>
              <a:t>):</a:t>
            </a:r>
            <a:r>
              <a:rPr lang="en-US"/>
              <a:t> </a:t>
            </a:r>
            <a:r>
              <a:rPr lang="en-US" b="1"/>
              <a:t>Lots of iterates</a:t>
            </a:r>
            <a:r>
              <a:rPr lang="en-US"/>
              <a:t> until convergence</a:t>
            </a:r>
          </a:p>
        </p:txBody>
      </p:sp>
      <p:pic>
        <p:nvPicPr>
          <p:cNvPr id="7" name="Picture 6" descr="A math symbols with numbers and symbols&#10;&#10;Description automatically generated">
            <a:extLst>
              <a:ext uri="{FF2B5EF4-FFF2-40B4-BE49-F238E27FC236}">
                <a16:creationId xmlns:a16="http://schemas.microsoft.com/office/drawing/2014/main" id="{75D3D1BE-B876-21A9-4BBF-96FCC5300CD2}"/>
              </a:ext>
            </a:extLst>
          </p:cNvPr>
          <p:cNvPicPr>
            <a:picLocks noChangeAspect="1"/>
          </p:cNvPicPr>
          <p:nvPr/>
        </p:nvPicPr>
        <p:blipFill>
          <a:blip r:embed="rId4"/>
          <a:stretch>
            <a:fillRect/>
          </a:stretch>
        </p:blipFill>
        <p:spPr>
          <a:xfrm>
            <a:off x="233844" y="3964559"/>
            <a:ext cx="5227118" cy="1178773"/>
          </a:xfrm>
          <a:prstGeom prst="rect">
            <a:avLst/>
          </a:prstGeom>
        </p:spPr>
      </p:pic>
      <p:sp>
        <p:nvSpPr>
          <p:cNvPr id="8" name="TextBox 7">
            <a:extLst>
              <a:ext uri="{FF2B5EF4-FFF2-40B4-BE49-F238E27FC236}">
                <a16:creationId xmlns:a16="http://schemas.microsoft.com/office/drawing/2014/main" id="{7FCB92EC-36FA-D636-B7EE-5DBEA0B84DE3}"/>
              </a:ext>
            </a:extLst>
          </p:cNvPr>
          <p:cNvSpPr txBox="1"/>
          <p:nvPr/>
        </p:nvSpPr>
        <p:spPr>
          <a:xfrm>
            <a:off x="7639096" y="2379023"/>
            <a:ext cx="432483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t>2) Parameter Tuning is </a:t>
            </a:r>
            <a:r>
              <a:rPr lang="en-US" sz="4800" b="1"/>
              <a:t>burdensome</a:t>
            </a:r>
          </a:p>
        </p:txBody>
      </p:sp>
      <p:sp>
        <p:nvSpPr>
          <p:cNvPr id="9" name="TextBox 8">
            <a:extLst>
              <a:ext uri="{FF2B5EF4-FFF2-40B4-BE49-F238E27FC236}">
                <a16:creationId xmlns:a16="http://schemas.microsoft.com/office/drawing/2014/main" id="{B3147EB8-E5E0-2C80-F572-4BAD86626B11}"/>
              </a:ext>
            </a:extLst>
          </p:cNvPr>
          <p:cNvSpPr txBox="1"/>
          <p:nvPr/>
        </p:nvSpPr>
        <p:spPr>
          <a:xfrm>
            <a:off x="235848" y="5308484"/>
            <a:ext cx="561109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Its components must be convex, closed, and proper. These </a:t>
            </a:r>
            <a:r>
              <a:rPr lang="en-US" b="1">
                <a:ea typeface="+mn-lt"/>
                <a:cs typeface="+mn-lt"/>
              </a:rPr>
              <a:t>properties are not ideal</a:t>
            </a:r>
            <a:r>
              <a:rPr lang="en-US">
                <a:ea typeface="+mn-lt"/>
                <a:cs typeface="+mn-lt"/>
              </a:rPr>
              <a:t> because most prior functions with off-the-shelf denoisers are non-convex and unclear.</a:t>
            </a:r>
            <a:endParaRPr lang="en-US"/>
          </a:p>
        </p:txBody>
      </p:sp>
      <p:sp>
        <p:nvSpPr>
          <p:cNvPr id="4" name="Rectangle 3">
            <a:extLst>
              <a:ext uri="{FF2B5EF4-FFF2-40B4-BE49-F238E27FC236}">
                <a16:creationId xmlns:a16="http://schemas.microsoft.com/office/drawing/2014/main" id="{D92F4273-2D19-242F-B171-19539C521286}"/>
              </a:ext>
            </a:extLst>
          </p:cNvPr>
          <p:cNvSpPr/>
          <p:nvPr/>
        </p:nvSpPr>
        <p:spPr>
          <a:xfrm flipH="1">
            <a:off x="7046587" y="1338943"/>
            <a:ext cx="61784" cy="525162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A844C369-A54B-D0B0-3A91-B3B4C02E0C41}"/>
              </a:ext>
            </a:extLst>
          </p:cNvPr>
          <p:cNvSpPr>
            <a:spLocks noGrp="1"/>
          </p:cNvSpPr>
          <p:nvPr>
            <p:ph type="sldNum" sz="quarter" idx="12"/>
          </p:nvPr>
        </p:nvSpPr>
        <p:spPr/>
        <p:txBody>
          <a:bodyPr/>
          <a:lstStyle/>
          <a:p>
            <a:fld id="{AF116F88-7650-47C0-9477-AAF4F000316E}" type="slidenum">
              <a:rPr lang="en-CA" smtClean="0"/>
              <a:t>12</a:t>
            </a:fld>
            <a:endParaRPr lang="en-CA"/>
          </a:p>
        </p:txBody>
      </p:sp>
    </p:spTree>
    <p:extLst>
      <p:ext uri="{BB962C8B-B14F-4D97-AF65-F5344CB8AC3E}">
        <p14:creationId xmlns:p14="http://schemas.microsoft.com/office/powerpoint/2010/main" val="1512446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940F-2F40-2197-96A3-5722CE9E23B9}"/>
              </a:ext>
            </a:extLst>
          </p:cNvPr>
          <p:cNvSpPr>
            <a:spLocks noGrp="1"/>
          </p:cNvSpPr>
          <p:nvPr>
            <p:ph type="title"/>
          </p:nvPr>
        </p:nvSpPr>
        <p:spPr>
          <a:xfrm>
            <a:off x="498389" y="231260"/>
            <a:ext cx="10515600" cy="1325563"/>
          </a:xfrm>
        </p:spPr>
        <p:txBody>
          <a:bodyPr>
            <a:normAutofit/>
          </a:bodyPr>
          <a:lstStyle/>
          <a:p>
            <a:r>
              <a:rPr lang="en-US" sz="6000"/>
              <a:t>Purpose of IDBP</a:t>
            </a:r>
          </a:p>
        </p:txBody>
      </p:sp>
      <p:sp>
        <p:nvSpPr>
          <p:cNvPr id="3" name="Content Placeholder 2">
            <a:extLst>
              <a:ext uri="{FF2B5EF4-FFF2-40B4-BE49-F238E27FC236}">
                <a16:creationId xmlns:a16="http://schemas.microsoft.com/office/drawing/2014/main" id="{A18C1718-2413-1533-6D7F-EDD385569AB0}"/>
              </a:ext>
            </a:extLst>
          </p:cNvPr>
          <p:cNvSpPr>
            <a:spLocks noGrp="1"/>
          </p:cNvSpPr>
          <p:nvPr>
            <p:ph idx="1"/>
          </p:nvPr>
        </p:nvSpPr>
        <p:spPr>
          <a:xfrm>
            <a:off x="446903" y="1516707"/>
            <a:ext cx="10515600" cy="2518420"/>
          </a:xfrm>
        </p:spPr>
        <p:txBody>
          <a:bodyPr vert="horz" lIns="91440" tIns="45720" rIns="91440" bIns="45720" rtlCol="0" anchor="t">
            <a:normAutofit/>
          </a:bodyPr>
          <a:lstStyle/>
          <a:p>
            <a:r>
              <a:rPr lang="en-US"/>
              <a:t>Aims to </a:t>
            </a:r>
            <a:r>
              <a:rPr lang="en-US">
                <a:ea typeface="+mn-lt"/>
                <a:cs typeface="+mn-lt"/>
              </a:rPr>
              <a:t>proposes an efficient minimization scheme for the prior term using P&amp;P properties to avoid these issues.</a:t>
            </a:r>
            <a:endParaRPr lang="en-US"/>
          </a:p>
          <a:p>
            <a:endParaRPr lang="en-US">
              <a:ea typeface="+mn-lt"/>
              <a:cs typeface="+mn-lt"/>
            </a:endParaRPr>
          </a:p>
          <a:p>
            <a:r>
              <a:rPr lang="en-US">
                <a:ea typeface="+mn-lt"/>
                <a:cs typeface="+mn-lt"/>
              </a:rPr>
              <a:t>Automatic tuning mechanism for parameters that vary between noisy inpainting problems and deblurring automatic parameters. </a:t>
            </a:r>
            <a:endParaRPr lang="en-US"/>
          </a:p>
        </p:txBody>
      </p:sp>
      <p:sp>
        <p:nvSpPr>
          <p:cNvPr id="4" name="TextBox 3">
            <a:extLst>
              <a:ext uri="{FF2B5EF4-FFF2-40B4-BE49-F238E27FC236}">
                <a16:creationId xmlns:a16="http://schemas.microsoft.com/office/drawing/2014/main" id="{B0789330-0D70-B637-5D7A-69015EE6564C}"/>
              </a:ext>
            </a:extLst>
          </p:cNvPr>
          <p:cNvSpPr txBox="1"/>
          <p:nvPr/>
        </p:nvSpPr>
        <p:spPr>
          <a:xfrm>
            <a:off x="437678" y="5234682"/>
            <a:ext cx="6583172" cy="1077218"/>
          </a:xfrm>
          <a:prstGeom prst="rect">
            <a:avLst/>
          </a:prstGeom>
          <a:noFill/>
        </p:spPr>
        <p:txBody>
          <a:bodyPr wrap="square">
            <a:spAutoFit/>
          </a:bodyPr>
          <a:lstStyle/>
          <a:p>
            <a:r>
              <a:rPr lang="en-US" sz="3200">
                <a:ln w="0"/>
                <a:solidFill>
                  <a:schemeClr val="accent1"/>
                </a:solidFill>
                <a:effectLst>
                  <a:outerShdw blurRad="38100" dist="25400" dir="5400000" algn="ctr" rotWithShape="0">
                    <a:srgbClr val="6E747A">
                      <a:alpha val="43000"/>
                    </a:srgbClr>
                  </a:outerShdw>
                </a:effectLst>
              </a:rPr>
              <a:t>Antoine Cantin 40211205</a:t>
            </a:r>
          </a:p>
          <a:p>
            <a:r>
              <a:rPr lang="en-US" sz="3200">
                <a:ln w="0"/>
                <a:solidFill>
                  <a:schemeClr val="accent1"/>
                </a:solidFill>
                <a:effectLst>
                  <a:outerShdw blurRad="38100" dist="25400" dir="5400000" algn="ctr" rotWithShape="0">
                    <a:srgbClr val="6E747A">
                      <a:alpha val="43000"/>
                    </a:srgbClr>
                  </a:outerShdw>
                </a:effectLst>
              </a:rPr>
              <a:t>Ryan Li 40214839</a:t>
            </a:r>
            <a:endParaRPr lang="en-CA" sz="3200">
              <a:ln w="0"/>
              <a:solidFill>
                <a:schemeClr val="accent1"/>
              </a:solidFill>
              <a:effectLst>
                <a:outerShdw blurRad="38100" dist="25400" dir="5400000" algn="ctr" rotWithShape="0">
                  <a:srgbClr val="6E747A">
                    <a:alpha val="43000"/>
                  </a:srgbClr>
                </a:outerShdw>
              </a:effectLst>
            </a:endParaRPr>
          </a:p>
        </p:txBody>
      </p:sp>
      <p:sp>
        <p:nvSpPr>
          <p:cNvPr id="5" name="Slide Number Placeholder 4">
            <a:extLst>
              <a:ext uri="{FF2B5EF4-FFF2-40B4-BE49-F238E27FC236}">
                <a16:creationId xmlns:a16="http://schemas.microsoft.com/office/drawing/2014/main" id="{AD44BBAB-C1B3-B863-6C17-DB622F81558E}"/>
              </a:ext>
            </a:extLst>
          </p:cNvPr>
          <p:cNvSpPr>
            <a:spLocks noGrp="1"/>
          </p:cNvSpPr>
          <p:nvPr>
            <p:ph type="sldNum" sz="quarter" idx="12"/>
          </p:nvPr>
        </p:nvSpPr>
        <p:spPr/>
        <p:txBody>
          <a:bodyPr/>
          <a:lstStyle/>
          <a:p>
            <a:fld id="{AF116F88-7650-47C0-9477-AAF4F000316E}" type="slidenum">
              <a:rPr lang="en-CA" smtClean="0"/>
              <a:t>13</a:t>
            </a:fld>
            <a:endParaRPr lang="en-CA"/>
          </a:p>
        </p:txBody>
      </p:sp>
    </p:spTree>
    <p:extLst>
      <p:ext uri="{BB962C8B-B14F-4D97-AF65-F5344CB8AC3E}">
        <p14:creationId xmlns:p14="http://schemas.microsoft.com/office/powerpoint/2010/main" val="738861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15E6-5CA0-CAA9-78DC-8BB7B2F3CD60}"/>
              </a:ext>
            </a:extLst>
          </p:cNvPr>
          <p:cNvSpPr>
            <a:spLocks noGrp="1"/>
          </p:cNvSpPr>
          <p:nvPr>
            <p:ph type="title"/>
          </p:nvPr>
        </p:nvSpPr>
        <p:spPr>
          <a:xfrm>
            <a:off x="482600" y="139700"/>
            <a:ext cx="10515600" cy="1325563"/>
          </a:xfrm>
        </p:spPr>
        <p:txBody>
          <a:bodyPr/>
          <a:lstStyle/>
          <a:p>
            <a:r>
              <a:rPr lang="en-US"/>
              <a:t>Priors</a:t>
            </a:r>
            <a:endParaRPr lang="en-CA"/>
          </a:p>
        </p:txBody>
      </p:sp>
      <p:pic>
        <p:nvPicPr>
          <p:cNvPr id="5" name="Content Placeholder 4">
            <a:extLst>
              <a:ext uri="{FF2B5EF4-FFF2-40B4-BE49-F238E27FC236}">
                <a16:creationId xmlns:a16="http://schemas.microsoft.com/office/drawing/2014/main" id="{5E136717-B2CE-B42A-3F17-0D4F122394E7}"/>
              </a:ext>
            </a:extLst>
          </p:cNvPr>
          <p:cNvPicPr>
            <a:picLocks noGrp="1" noChangeAspect="1"/>
          </p:cNvPicPr>
          <p:nvPr>
            <p:ph idx="1"/>
          </p:nvPr>
        </p:nvPicPr>
        <p:blipFill>
          <a:blip r:embed="rId3"/>
          <a:stretch>
            <a:fillRect/>
          </a:stretch>
        </p:blipFill>
        <p:spPr>
          <a:xfrm>
            <a:off x="331405" y="1576388"/>
            <a:ext cx="7009668" cy="4964112"/>
          </a:xfrm>
        </p:spPr>
      </p:pic>
      <p:sp>
        <p:nvSpPr>
          <p:cNvPr id="6" name="TextBox 5">
            <a:extLst>
              <a:ext uri="{FF2B5EF4-FFF2-40B4-BE49-F238E27FC236}">
                <a16:creationId xmlns:a16="http://schemas.microsoft.com/office/drawing/2014/main" id="{96CA782F-0DF6-D567-9980-37B0F09EEFDB}"/>
              </a:ext>
            </a:extLst>
          </p:cNvPr>
          <p:cNvSpPr txBox="1"/>
          <p:nvPr/>
        </p:nvSpPr>
        <p:spPr>
          <a:xfrm>
            <a:off x="7341073" y="4542948"/>
            <a:ext cx="3657127" cy="1477328"/>
          </a:xfrm>
          <a:prstGeom prst="rect">
            <a:avLst/>
          </a:prstGeom>
          <a:noFill/>
        </p:spPr>
        <p:txBody>
          <a:bodyPr wrap="square" rtlCol="0">
            <a:spAutoFit/>
          </a:bodyPr>
          <a:lstStyle/>
          <a:p>
            <a:r>
              <a:rPr lang="en-CA">
                <a:hlinkClick r:id="rId4"/>
              </a:rPr>
              <a:t>https://towardsdatascience.com/how-to-perform-image-restoration-absolutely-dataset-free-d08da1a1e96d</a:t>
            </a:r>
            <a:endParaRPr lang="en-CA"/>
          </a:p>
          <a:p>
            <a:endParaRPr lang="en-CA"/>
          </a:p>
        </p:txBody>
      </p:sp>
      <p:sp>
        <p:nvSpPr>
          <p:cNvPr id="3" name="Slide Number Placeholder 2">
            <a:extLst>
              <a:ext uri="{FF2B5EF4-FFF2-40B4-BE49-F238E27FC236}">
                <a16:creationId xmlns:a16="http://schemas.microsoft.com/office/drawing/2014/main" id="{9CA053D4-C940-8EA2-7ACB-98580BAE18C6}"/>
              </a:ext>
            </a:extLst>
          </p:cNvPr>
          <p:cNvSpPr>
            <a:spLocks noGrp="1"/>
          </p:cNvSpPr>
          <p:nvPr>
            <p:ph type="sldNum" sz="quarter" idx="12"/>
          </p:nvPr>
        </p:nvSpPr>
        <p:spPr/>
        <p:txBody>
          <a:bodyPr/>
          <a:lstStyle/>
          <a:p>
            <a:fld id="{AF116F88-7650-47C0-9477-AAF4F000316E}" type="slidenum">
              <a:rPr lang="en-CA" smtClean="0"/>
              <a:t>14</a:t>
            </a:fld>
            <a:endParaRPr lang="en-CA"/>
          </a:p>
        </p:txBody>
      </p:sp>
    </p:spTree>
    <p:extLst>
      <p:ext uri="{BB962C8B-B14F-4D97-AF65-F5344CB8AC3E}">
        <p14:creationId xmlns:p14="http://schemas.microsoft.com/office/powerpoint/2010/main" val="2360096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0D9-2838-EC19-A569-8AC3FE98A850}"/>
              </a:ext>
            </a:extLst>
          </p:cNvPr>
          <p:cNvSpPr>
            <a:spLocks noGrp="1"/>
          </p:cNvSpPr>
          <p:nvPr>
            <p:ph type="title"/>
          </p:nvPr>
        </p:nvSpPr>
        <p:spPr>
          <a:xfrm>
            <a:off x="666129" y="195356"/>
            <a:ext cx="10515600" cy="1325563"/>
          </a:xfrm>
          <a:effectLst>
            <a:glow rad="139700">
              <a:schemeClr val="accent2">
                <a:satMod val="175000"/>
                <a:alpha val="40000"/>
              </a:schemeClr>
            </a:glow>
          </a:effectLst>
        </p:spPr>
        <p:txBody>
          <a:bodyPr>
            <a:normAutofit fontScale="90000"/>
          </a:bodyPr>
          <a:lstStyle/>
          <a:p>
            <a:pPr algn="ctr"/>
            <a:r>
              <a:rPr lang="en-US" sz="3600"/>
              <a:t>Our focus in our implementation and models: </a:t>
            </a:r>
            <a:br>
              <a:rPr lang="en-US" sz="3600"/>
            </a:br>
            <a:r>
              <a:rPr lang="en-US"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Inpainting</a:t>
            </a:r>
            <a:endParaRPr lang="en-CA"/>
          </a:p>
        </p:txBody>
      </p:sp>
      <p:pic>
        <p:nvPicPr>
          <p:cNvPr id="9" name="Picture 8">
            <a:extLst>
              <a:ext uri="{FF2B5EF4-FFF2-40B4-BE49-F238E27FC236}">
                <a16:creationId xmlns:a16="http://schemas.microsoft.com/office/drawing/2014/main" id="{9A37677C-3D0D-CBB5-34ED-3E2AFE4241C3}"/>
              </a:ext>
            </a:extLst>
          </p:cNvPr>
          <p:cNvPicPr>
            <a:picLocks noChangeAspect="1"/>
          </p:cNvPicPr>
          <p:nvPr/>
        </p:nvPicPr>
        <p:blipFill>
          <a:blip r:embed="rId3"/>
          <a:stretch>
            <a:fillRect/>
          </a:stretch>
        </p:blipFill>
        <p:spPr>
          <a:xfrm>
            <a:off x="94778" y="1825625"/>
            <a:ext cx="5829151" cy="4351338"/>
          </a:xfrm>
          <a:prstGeom prst="rect">
            <a:avLst/>
          </a:prstGeom>
        </p:spPr>
      </p:pic>
      <p:pic>
        <p:nvPicPr>
          <p:cNvPr id="11" name="Picture 10">
            <a:extLst>
              <a:ext uri="{FF2B5EF4-FFF2-40B4-BE49-F238E27FC236}">
                <a16:creationId xmlns:a16="http://schemas.microsoft.com/office/drawing/2014/main" id="{395AE35B-A575-3BF1-E561-6CB6FE7D572A}"/>
              </a:ext>
            </a:extLst>
          </p:cNvPr>
          <p:cNvPicPr>
            <a:picLocks noChangeAspect="1"/>
          </p:cNvPicPr>
          <p:nvPr/>
        </p:nvPicPr>
        <p:blipFill>
          <a:blip r:embed="rId4"/>
          <a:stretch>
            <a:fillRect/>
          </a:stretch>
        </p:blipFill>
        <p:spPr>
          <a:xfrm>
            <a:off x="6667351" y="1919287"/>
            <a:ext cx="4686449" cy="4846545"/>
          </a:xfrm>
          <a:prstGeom prst="rect">
            <a:avLst/>
          </a:prstGeom>
        </p:spPr>
      </p:pic>
      <p:sp>
        <p:nvSpPr>
          <p:cNvPr id="3" name="Slide Number Placeholder 2">
            <a:extLst>
              <a:ext uri="{FF2B5EF4-FFF2-40B4-BE49-F238E27FC236}">
                <a16:creationId xmlns:a16="http://schemas.microsoft.com/office/drawing/2014/main" id="{377D266C-E668-142E-AB4B-162E8269F708}"/>
              </a:ext>
            </a:extLst>
          </p:cNvPr>
          <p:cNvSpPr>
            <a:spLocks noGrp="1"/>
          </p:cNvSpPr>
          <p:nvPr>
            <p:ph type="sldNum" sz="quarter" idx="12"/>
          </p:nvPr>
        </p:nvSpPr>
        <p:spPr/>
        <p:txBody>
          <a:bodyPr/>
          <a:lstStyle/>
          <a:p>
            <a:fld id="{AF116F88-7650-47C0-9477-AAF4F000316E}" type="slidenum">
              <a:rPr lang="en-CA" smtClean="0"/>
              <a:t>15</a:t>
            </a:fld>
            <a:endParaRPr lang="en-CA"/>
          </a:p>
        </p:txBody>
      </p:sp>
    </p:spTree>
    <p:extLst>
      <p:ext uri="{BB962C8B-B14F-4D97-AF65-F5344CB8AC3E}">
        <p14:creationId xmlns:p14="http://schemas.microsoft.com/office/powerpoint/2010/main" val="1193142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0D9-2838-EC19-A569-8AC3FE98A850}"/>
              </a:ext>
            </a:extLst>
          </p:cNvPr>
          <p:cNvSpPr>
            <a:spLocks noGrp="1"/>
          </p:cNvSpPr>
          <p:nvPr>
            <p:ph type="title"/>
          </p:nvPr>
        </p:nvSpPr>
        <p:spPr>
          <a:effectLst>
            <a:glow rad="139700">
              <a:schemeClr val="accent2">
                <a:satMod val="175000"/>
                <a:alpha val="40000"/>
              </a:schemeClr>
            </a:glow>
          </a:effectLst>
        </p:spPr>
        <p:txBody>
          <a:bodyPr>
            <a:normAutofit fontScale="90000"/>
          </a:bodyPr>
          <a:lstStyle/>
          <a:p>
            <a:pPr algn="ctr"/>
            <a:r>
              <a:rPr lang="en-US" sz="3600"/>
              <a:t>Our focus in our implementation and models: </a:t>
            </a:r>
            <a:br>
              <a:rPr lang="en-US" sz="3600"/>
            </a:br>
            <a:r>
              <a:rPr lang="en-US"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Inpainting</a:t>
            </a:r>
            <a:endParaRPr lang="en-CA"/>
          </a:p>
        </p:txBody>
      </p:sp>
      <p:pic>
        <p:nvPicPr>
          <p:cNvPr id="2050" name="Picture 2" descr="Image inpainting with OpenCV and Python - PyImageSearch">
            <a:extLst>
              <a:ext uri="{FF2B5EF4-FFF2-40B4-BE49-F238E27FC236}">
                <a16:creationId xmlns:a16="http://schemas.microsoft.com/office/drawing/2014/main" id="{11C34B41-FAC2-D994-43A3-80F7DCA8E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76425"/>
            <a:ext cx="5238750" cy="42100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DF] Adversarial Inpainting of Medical Image Modalities | Semantic Scholar">
            <a:extLst>
              <a:ext uri="{FF2B5EF4-FFF2-40B4-BE49-F238E27FC236}">
                <a16:creationId xmlns:a16="http://schemas.microsoft.com/office/drawing/2014/main" id="{4A166FAA-5C3A-1D45-F94D-70644D4129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7330" y="2052638"/>
            <a:ext cx="5579870" cy="35433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AF63828-2CA3-0D88-EA24-DE8FEB3BAE21}"/>
              </a:ext>
            </a:extLst>
          </p:cNvPr>
          <p:cNvSpPr>
            <a:spLocks noGrp="1"/>
          </p:cNvSpPr>
          <p:nvPr>
            <p:ph type="sldNum" sz="quarter" idx="12"/>
          </p:nvPr>
        </p:nvSpPr>
        <p:spPr/>
        <p:txBody>
          <a:bodyPr/>
          <a:lstStyle/>
          <a:p>
            <a:fld id="{AF116F88-7650-47C0-9477-AAF4F000316E}" type="slidenum">
              <a:rPr lang="en-CA" smtClean="0"/>
              <a:t>16</a:t>
            </a:fld>
            <a:endParaRPr lang="en-CA"/>
          </a:p>
        </p:txBody>
      </p:sp>
    </p:spTree>
    <p:extLst>
      <p:ext uri="{BB962C8B-B14F-4D97-AF65-F5344CB8AC3E}">
        <p14:creationId xmlns:p14="http://schemas.microsoft.com/office/powerpoint/2010/main" val="2840627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n automatic visible watermark removal technique using image inpainting  algorithms | Semantic Scholar">
            <a:extLst>
              <a:ext uri="{FF2B5EF4-FFF2-40B4-BE49-F238E27FC236}">
                <a16:creationId xmlns:a16="http://schemas.microsoft.com/office/drawing/2014/main" id="{2E36DEC0-C2DA-481F-52A9-5D74A2B1178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822140" y="985044"/>
            <a:ext cx="3156022" cy="556456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E3F4917-0DB7-DB1C-B9AB-095F29EA778B}"/>
              </a:ext>
            </a:extLst>
          </p:cNvPr>
          <p:cNvSpPr>
            <a:spLocks noGrp="1"/>
          </p:cNvSpPr>
          <p:nvPr>
            <p:ph type="title"/>
          </p:nvPr>
        </p:nvSpPr>
        <p:spPr>
          <a:xfrm>
            <a:off x="838200" y="365125"/>
            <a:ext cx="10515600" cy="1325563"/>
          </a:xfrm>
          <a:effectLst>
            <a:glow rad="139700">
              <a:schemeClr val="accent2">
                <a:satMod val="175000"/>
                <a:alpha val="40000"/>
              </a:schemeClr>
            </a:glow>
          </a:effectLst>
        </p:spPr>
        <p:txBody>
          <a:bodyPr>
            <a:normAutofit fontScale="90000"/>
          </a:bodyPr>
          <a:lstStyle/>
          <a:p>
            <a:pPr algn="ctr"/>
            <a:r>
              <a:rPr lang="en-US" sz="3600"/>
              <a:t>Our focus in our implementation and models: </a:t>
            </a:r>
            <a:br>
              <a:rPr lang="en-US" sz="3600"/>
            </a:br>
            <a:r>
              <a:rPr lang="en-US"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Inpainting</a:t>
            </a:r>
            <a:endParaRPr lang="en-CA"/>
          </a:p>
        </p:txBody>
      </p:sp>
      <p:pic>
        <p:nvPicPr>
          <p:cNvPr id="3076" name="Picture 4" descr="Schematic diagram of the damaged image inpainting process | Download  Scientific Diagram">
            <a:extLst>
              <a:ext uri="{FF2B5EF4-FFF2-40B4-BE49-F238E27FC236}">
                <a16:creationId xmlns:a16="http://schemas.microsoft.com/office/drawing/2014/main" id="{842DCC24-8382-3FF7-8B8E-F722FA3913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510" y="1771858"/>
            <a:ext cx="6651489" cy="46638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BA688E8-1162-2523-E503-155A0D2E0256}"/>
              </a:ext>
            </a:extLst>
          </p:cNvPr>
          <p:cNvSpPr>
            <a:spLocks noGrp="1"/>
          </p:cNvSpPr>
          <p:nvPr>
            <p:ph type="sldNum" sz="quarter" idx="12"/>
          </p:nvPr>
        </p:nvSpPr>
        <p:spPr/>
        <p:txBody>
          <a:bodyPr/>
          <a:lstStyle/>
          <a:p>
            <a:fld id="{AF116F88-7650-47C0-9477-AAF4F000316E}" type="slidenum">
              <a:rPr lang="en-CA" smtClean="0"/>
              <a:t>17</a:t>
            </a:fld>
            <a:endParaRPr lang="en-CA"/>
          </a:p>
        </p:txBody>
      </p:sp>
    </p:spTree>
    <p:extLst>
      <p:ext uri="{BB962C8B-B14F-4D97-AF65-F5344CB8AC3E}">
        <p14:creationId xmlns:p14="http://schemas.microsoft.com/office/powerpoint/2010/main" val="2930487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99A9C4-C560-2F66-A1FE-07C2111F1EEC}"/>
              </a:ext>
            </a:extLst>
          </p:cNvPr>
          <p:cNvSpPr>
            <a:spLocks noGrp="1"/>
          </p:cNvSpPr>
          <p:nvPr>
            <p:ph idx="1"/>
          </p:nvPr>
        </p:nvSpPr>
        <p:spPr>
          <a:xfrm>
            <a:off x="2156254" y="1951841"/>
            <a:ext cx="8281087" cy="1766717"/>
          </a:xfrm>
        </p:spPr>
        <p:txBody>
          <a:bodyPr vert="horz" lIns="91440" tIns="45720" rIns="91440" bIns="45720" rtlCol="0" anchor="t">
            <a:normAutofit fontScale="92500" lnSpcReduction="10000"/>
          </a:bodyPr>
          <a:lstStyle/>
          <a:p>
            <a:r>
              <a:rPr lang="en-US"/>
              <a:t>Order statistic filter</a:t>
            </a:r>
          </a:p>
          <a:p>
            <a:r>
              <a:rPr lang="en-US"/>
              <a:t>Median on </a:t>
            </a:r>
            <a:r>
              <a:rPr lang="en-US" err="1"/>
              <a:t>NaN</a:t>
            </a:r>
            <a:r>
              <a:rPr lang="en-US"/>
              <a:t> pixels (observed image)</a:t>
            </a:r>
          </a:p>
          <a:p>
            <a:r>
              <a:rPr lang="en-US"/>
              <a:t>Neighboring </a:t>
            </a:r>
            <a:r>
              <a:rPr lang="en-US" err="1"/>
              <a:t>NaN</a:t>
            </a:r>
            <a:r>
              <a:rPr lang="en-US"/>
              <a:t> value not included</a:t>
            </a:r>
          </a:p>
          <a:p>
            <a:r>
              <a:rPr lang="en-US"/>
              <a:t>Kernel starts as 1x1 and increments after every pixel</a:t>
            </a:r>
          </a:p>
        </p:txBody>
      </p:sp>
      <p:sp>
        <p:nvSpPr>
          <p:cNvPr id="6" name="Title 1">
            <a:extLst>
              <a:ext uri="{FF2B5EF4-FFF2-40B4-BE49-F238E27FC236}">
                <a16:creationId xmlns:a16="http://schemas.microsoft.com/office/drawing/2014/main" id="{FB8DDEA5-7A28-06BE-ECAA-EF2FC0FA8740}"/>
              </a:ext>
            </a:extLst>
          </p:cNvPr>
          <p:cNvSpPr txBox="1">
            <a:spLocks/>
          </p:cNvSpPr>
          <p:nvPr/>
        </p:nvSpPr>
        <p:spPr>
          <a:xfrm>
            <a:off x="722870" y="311579"/>
            <a:ext cx="10515600" cy="1325563"/>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t>Our focus in our implementation and models: </a:t>
            </a:r>
            <a:br>
              <a:rPr lang="en-US" sz="3600"/>
            </a:br>
            <a:r>
              <a:rPr lang="en-US"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Inpainting</a:t>
            </a:r>
            <a:endParaRPr lang="en-CA"/>
          </a:p>
        </p:txBody>
      </p:sp>
      <p:graphicFrame>
        <p:nvGraphicFramePr>
          <p:cNvPr id="7" name="Table 6">
            <a:extLst>
              <a:ext uri="{FF2B5EF4-FFF2-40B4-BE49-F238E27FC236}">
                <a16:creationId xmlns:a16="http://schemas.microsoft.com/office/drawing/2014/main" id="{58574675-959A-4776-AFB9-5291BD8AC956}"/>
              </a:ext>
            </a:extLst>
          </p:cNvPr>
          <p:cNvGraphicFramePr>
            <a:graphicFrameLocks noGrp="1"/>
          </p:cNvGraphicFramePr>
          <p:nvPr>
            <p:extLst>
              <p:ext uri="{D42A27DB-BD31-4B8C-83A1-F6EECF244321}">
                <p14:modId xmlns:p14="http://schemas.microsoft.com/office/powerpoint/2010/main" val="2767869512"/>
              </p:ext>
            </p:extLst>
          </p:nvPr>
        </p:nvGraphicFramePr>
        <p:xfrm>
          <a:off x="545756" y="4880918"/>
          <a:ext cx="348971" cy="365760"/>
        </p:xfrm>
        <a:graphic>
          <a:graphicData uri="http://schemas.openxmlformats.org/drawingml/2006/table">
            <a:tbl>
              <a:tblPr firstRow="1" bandRow="1">
                <a:tableStyleId>{5C22544A-7EE6-4342-B048-85BDC9FD1C3A}</a:tableStyleId>
              </a:tblPr>
              <a:tblGrid>
                <a:gridCol w="348971">
                  <a:extLst>
                    <a:ext uri="{9D8B030D-6E8A-4147-A177-3AD203B41FA5}">
                      <a16:colId xmlns:a16="http://schemas.microsoft.com/office/drawing/2014/main" val="4102594604"/>
                    </a:ext>
                  </a:extLst>
                </a:gridCol>
              </a:tblGrid>
              <a:tr h="359228">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20000"/>
                        <a:lumOff val="80000"/>
                      </a:schemeClr>
                    </a:solidFill>
                  </a:tcPr>
                </a:tc>
                <a:extLst>
                  <a:ext uri="{0D108BD9-81ED-4DB2-BD59-A6C34878D82A}">
                    <a16:rowId xmlns:a16="http://schemas.microsoft.com/office/drawing/2014/main" val="82396407"/>
                  </a:ext>
                </a:extLst>
              </a:tr>
            </a:tbl>
          </a:graphicData>
        </a:graphic>
      </p:graphicFrame>
      <p:graphicFrame>
        <p:nvGraphicFramePr>
          <p:cNvPr id="8" name="Table 7">
            <a:extLst>
              <a:ext uri="{FF2B5EF4-FFF2-40B4-BE49-F238E27FC236}">
                <a16:creationId xmlns:a16="http://schemas.microsoft.com/office/drawing/2014/main" id="{7213DBC3-5395-52FF-79AF-D536F6D76921}"/>
              </a:ext>
            </a:extLst>
          </p:cNvPr>
          <p:cNvGraphicFramePr>
            <a:graphicFrameLocks noGrp="1"/>
          </p:cNvGraphicFramePr>
          <p:nvPr>
            <p:extLst>
              <p:ext uri="{D42A27DB-BD31-4B8C-83A1-F6EECF244321}">
                <p14:modId xmlns:p14="http://schemas.microsoft.com/office/powerpoint/2010/main" val="3296773035"/>
              </p:ext>
            </p:extLst>
          </p:nvPr>
        </p:nvGraphicFramePr>
        <p:xfrm>
          <a:off x="1332059" y="4686835"/>
          <a:ext cx="784152" cy="741680"/>
        </p:xfrm>
        <a:graphic>
          <a:graphicData uri="http://schemas.openxmlformats.org/drawingml/2006/table">
            <a:tbl>
              <a:tblPr firstRow="1" bandRow="1">
                <a:tableStyleId>{5C22544A-7EE6-4342-B048-85BDC9FD1C3A}</a:tableStyleId>
              </a:tblPr>
              <a:tblGrid>
                <a:gridCol w="392076">
                  <a:extLst>
                    <a:ext uri="{9D8B030D-6E8A-4147-A177-3AD203B41FA5}">
                      <a16:colId xmlns:a16="http://schemas.microsoft.com/office/drawing/2014/main" val="3528215970"/>
                    </a:ext>
                  </a:extLst>
                </a:gridCol>
                <a:gridCol w="392076">
                  <a:extLst>
                    <a:ext uri="{9D8B030D-6E8A-4147-A177-3AD203B41FA5}">
                      <a16:colId xmlns:a16="http://schemas.microsoft.com/office/drawing/2014/main" val="2057231936"/>
                    </a:ext>
                  </a:extLst>
                </a:gridCol>
              </a:tblGrid>
              <a:tr h="370840">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20000"/>
                        <a:lumOff val="80000"/>
                      </a:schemeClr>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009288931"/>
                  </a:ext>
                </a:extLst>
              </a:tr>
              <a:tr h="370840">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071391394"/>
                  </a:ext>
                </a:extLst>
              </a:tr>
            </a:tbl>
          </a:graphicData>
        </a:graphic>
      </p:graphicFrame>
      <p:graphicFrame>
        <p:nvGraphicFramePr>
          <p:cNvPr id="9" name="Table 8">
            <a:extLst>
              <a:ext uri="{FF2B5EF4-FFF2-40B4-BE49-F238E27FC236}">
                <a16:creationId xmlns:a16="http://schemas.microsoft.com/office/drawing/2014/main" id="{435AB9BE-87C2-B3EE-07BB-18FA97C70A9B}"/>
              </a:ext>
            </a:extLst>
          </p:cNvPr>
          <p:cNvGraphicFramePr>
            <a:graphicFrameLocks noGrp="1"/>
          </p:cNvGraphicFramePr>
          <p:nvPr>
            <p:extLst>
              <p:ext uri="{D42A27DB-BD31-4B8C-83A1-F6EECF244321}">
                <p14:modId xmlns:p14="http://schemas.microsoft.com/office/powerpoint/2010/main" val="1299194541"/>
              </p:ext>
            </p:extLst>
          </p:nvPr>
        </p:nvGraphicFramePr>
        <p:xfrm>
          <a:off x="2547139" y="4501484"/>
          <a:ext cx="1183377" cy="1112520"/>
        </p:xfrm>
        <a:graphic>
          <a:graphicData uri="http://schemas.openxmlformats.org/drawingml/2006/table">
            <a:tbl>
              <a:tblPr firstRow="1" bandRow="1">
                <a:tableStyleId>{5C22544A-7EE6-4342-B048-85BDC9FD1C3A}</a:tableStyleId>
              </a:tblPr>
              <a:tblGrid>
                <a:gridCol w="394459">
                  <a:extLst>
                    <a:ext uri="{9D8B030D-6E8A-4147-A177-3AD203B41FA5}">
                      <a16:colId xmlns:a16="http://schemas.microsoft.com/office/drawing/2014/main" val="3237675928"/>
                    </a:ext>
                  </a:extLst>
                </a:gridCol>
                <a:gridCol w="394459">
                  <a:extLst>
                    <a:ext uri="{9D8B030D-6E8A-4147-A177-3AD203B41FA5}">
                      <a16:colId xmlns:a16="http://schemas.microsoft.com/office/drawing/2014/main" val="3608718652"/>
                    </a:ext>
                  </a:extLst>
                </a:gridCol>
                <a:gridCol w="394459">
                  <a:extLst>
                    <a:ext uri="{9D8B030D-6E8A-4147-A177-3AD203B41FA5}">
                      <a16:colId xmlns:a16="http://schemas.microsoft.com/office/drawing/2014/main" val="509849616"/>
                    </a:ext>
                  </a:extLst>
                </a:gridCol>
              </a:tblGrid>
              <a:tr h="370840">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570199739"/>
                  </a:ext>
                </a:extLst>
              </a:tr>
              <a:tr h="370840">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20000"/>
                        <a:lumOff val="80000"/>
                      </a:schemeClr>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32357140"/>
                  </a:ext>
                </a:extLst>
              </a:tr>
              <a:tr h="370840">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37973042"/>
                  </a:ext>
                </a:extLst>
              </a:tr>
            </a:tbl>
          </a:graphicData>
        </a:graphic>
      </p:graphicFrame>
      <p:graphicFrame>
        <p:nvGraphicFramePr>
          <p:cNvPr id="10" name="Table 9">
            <a:extLst>
              <a:ext uri="{FF2B5EF4-FFF2-40B4-BE49-F238E27FC236}">
                <a16:creationId xmlns:a16="http://schemas.microsoft.com/office/drawing/2014/main" id="{04192B50-C58C-ED47-2AEC-E581500B726C}"/>
              </a:ext>
            </a:extLst>
          </p:cNvPr>
          <p:cNvGraphicFramePr>
            <a:graphicFrameLocks noGrp="1"/>
          </p:cNvGraphicFramePr>
          <p:nvPr>
            <p:extLst>
              <p:ext uri="{D42A27DB-BD31-4B8C-83A1-F6EECF244321}">
                <p14:modId xmlns:p14="http://schemas.microsoft.com/office/powerpoint/2010/main" val="1634795824"/>
              </p:ext>
            </p:extLst>
          </p:nvPr>
        </p:nvGraphicFramePr>
        <p:xfrm>
          <a:off x="4163815" y="4316133"/>
          <a:ext cx="1627868" cy="1483360"/>
        </p:xfrm>
        <a:graphic>
          <a:graphicData uri="http://schemas.openxmlformats.org/drawingml/2006/table">
            <a:tbl>
              <a:tblPr firstRow="1" bandRow="1">
                <a:tableStyleId>{5C22544A-7EE6-4342-B048-85BDC9FD1C3A}</a:tableStyleId>
              </a:tblPr>
              <a:tblGrid>
                <a:gridCol w="406967">
                  <a:extLst>
                    <a:ext uri="{9D8B030D-6E8A-4147-A177-3AD203B41FA5}">
                      <a16:colId xmlns:a16="http://schemas.microsoft.com/office/drawing/2014/main" val="1545170885"/>
                    </a:ext>
                  </a:extLst>
                </a:gridCol>
                <a:gridCol w="406967">
                  <a:extLst>
                    <a:ext uri="{9D8B030D-6E8A-4147-A177-3AD203B41FA5}">
                      <a16:colId xmlns:a16="http://schemas.microsoft.com/office/drawing/2014/main" val="1629369073"/>
                    </a:ext>
                  </a:extLst>
                </a:gridCol>
                <a:gridCol w="406967">
                  <a:extLst>
                    <a:ext uri="{9D8B030D-6E8A-4147-A177-3AD203B41FA5}">
                      <a16:colId xmlns:a16="http://schemas.microsoft.com/office/drawing/2014/main" val="3789939217"/>
                    </a:ext>
                  </a:extLst>
                </a:gridCol>
                <a:gridCol w="406967">
                  <a:extLst>
                    <a:ext uri="{9D8B030D-6E8A-4147-A177-3AD203B41FA5}">
                      <a16:colId xmlns:a16="http://schemas.microsoft.com/office/drawing/2014/main" val="1222441281"/>
                    </a:ext>
                  </a:extLst>
                </a:gridCol>
              </a:tblGrid>
              <a:tr h="370840">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93014844"/>
                  </a:ext>
                </a:extLst>
              </a:tr>
              <a:tr h="370840">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20000"/>
                        <a:lumOff val="80000"/>
                      </a:schemeClr>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64548003"/>
                  </a:ext>
                </a:extLst>
              </a:tr>
              <a:tr h="370840">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947840483"/>
                  </a:ext>
                </a:extLst>
              </a:tr>
              <a:tr h="370840">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999050554"/>
                  </a:ext>
                </a:extLst>
              </a:tr>
            </a:tbl>
          </a:graphicData>
        </a:graphic>
      </p:graphicFrame>
      <p:graphicFrame>
        <p:nvGraphicFramePr>
          <p:cNvPr id="11" name="Table 10">
            <a:extLst>
              <a:ext uri="{FF2B5EF4-FFF2-40B4-BE49-F238E27FC236}">
                <a16:creationId xmlns:a16="http://schemas.microsoft.com/office/drawing/2014/main" id="{1AD790B4-89DC-FC7A-99B8-6143EA15316A}"/>
              </a:ext>
            </a:extLst>
          </p:cNvPr>
          <p:cNvGraphicFramePr>
            <a:graphicFrameLocks noGrp="1"/>
          </p:cNvGraphicFramePr>
          <p:nvPr>
            <p:extLst>
              <p:ext uri="{D42A27DB-BD31-4B8C-83A1-F6EECF244321}">
                <p14:modId xmlns:p14="http://schemas.microsoft.com/office/powerpoint/2010/main" val="2303877074"/>
              </p:ext>
            </p:extLst>
          </p:nvPr>
        </p:nvGraphicFramePr>
        <p:xfrm>
          <a:off x="6223274" y="4130781"/>
          <a:ext cx="2063320" cy="1854200"/>
        </p:xfrm>
        <a:graphic>
          <a:graphicData uri="http://schemas.openxmlformats.org/drawingml/2006/table">
            <a:tbl>
              <a:tblPr firstRow="1" bandRow="1">
                <a:tableStyleId>{5C22544A-7EE6-4342-B048-85BDC9FD1C3A}</a:tableStyleId>
              </a:tblPr>
              <a:tblGrid>
                <a:gridCol w="412664">
                  <a:extLst>
                    <a:ext uri="{9D8B030D-6E8A-4147-A177-3AD203B41FA5}">
                      <a16:colId xmlns:a16="http://schemas.microsoft.com/office/drawing/2014/main" val="2762989745"/>
                    </a:ext>
                  </a:extLst>
                </a:gridCol>
                <a:gridCol w="412664">
                  <a:extLst>
                    <a:ext uri="{9D8B030D-6E8A-4147-A177-3AD203B41FA5}">
                      <a16:colId xmlns:a16="http://schemas.microsoft.com/office/drawing/2014/main" val="1271616286"/>
                    </a:ext>
                  </a:extLst>
                </a:gridCol>
                <a:gridCol w="412664">
                  <a:extLst>
                    <a:ext uri="{9D8B030D-6E8A-4147-A177-3AD203B41FA5}">
                      <a16:colId xmlns:a16="http://schemas.microsoft.com/office/drawing/2014/main" val="1415971325"/>
                    </a:ext>
                  </a:extLst>
                </a:gridCol>
                <a:gridCol w="412664">
                  <a:extLst>
                    <a:ext uri="{9D8B030D-6E8A-4147-A177-3AD203B41FA5}">
                      <a16:colId xmlns:a16="http://schemas.microsoft.com/office/drawing/2014/main" val="1640557019"/>
                    </a:ext>
                  </a:extLst>
                </a:gridCol>
                <a:gridCol w="412664">
                  <a:extLst>
                    <a:ext uri="{9D8B030D-6E8A-4147-A177-3AD203B41FA5}">
                      <a16:colId xmlns:a16="http://schemas.microsoft.com/office/drawing/2014/main" val="1721409680"/>
                    </a:ext>
                  </a:extLst>
                </a:gridCol>
              </a:tblGrid>
              <a:tr h="370840">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46606476"/>
                  </a:ext>
                </a:extLst>
              </a:tr>
              <a:tr h="370840">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278036833"/>
                  </a:ext>
                </a:extLst>
              </a:tr>
              <a:tr h="370840">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20000"/>
                        <a:lumOff val="80000"/>
                      </a:schemeClr>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764470048"/>
                  </a:ext>
                </a:extLst>
              </a:tr>
              <a:tr h="370840">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989793735"/>
                  </a:ext>
                </a:extLst>
              </a:tr>
              <a:tr h="370840">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298774605"/>
                  </a:ext>
                </a:extLst>
              </a:tr>
            </a:tbl>
          </a:graphicData>
        </a:graphic>
      </p:graphicFrame>
      <p:graphicFrame>
        <p:nvGraphicFramePr>
          <p:cNvPr id="12" name="Table 11">
            <a:extLst>
              <a:ext uri="{FF2B5EF4-FFF2-40B4-BE49-F238E27FC236}">
                <a16:creationId xmlns:a16="http://schemas.microsoft.com/office/drawing/2014/main" id="{A7EA65B3-47BD-2DD7-4962-3379A3E48150}"/>
              </a:ext>
            </a:extLst>
          </p:cNvPr>
          <p:cNvGraphicFramePr>
            <a:graphicFrameLocks noGrp="1"/>
          </p:cNvGraphicFramePr>
          <p:nvPr>
            <p:extLst>
              <p:ext uri="{D42A27DB-BD31-4B8C-83A1-F6EECF244321}">
                <p14:modId xmlns:p14="http://schemas.microsoft.com/office/powerpoint/2010/main" val="2958599266"/>
              </p:ext>
            </p:extLst>
          </p:nvPr>
        </p:nvGraphicFramePr>
        <p:xfrm>
          <a:off x="8715221" y="3914538"/>
          <a:ext cx="2498736" cy="2225040"/>
        </p:xfrm>
        <a:graphic>
          <a:graphicData uri="http://schemas.openxmlformats.org/drawingml/2006/table">
            <a:tbl>
              <a:tblPr firstRow="1" bandRow="1">
                <a:tableStyleId>{5C22544A-7EE6-4342-B048-85BDC9FD1C3A}</a:tableStyleId>
              </a:tblPr>
              <a:tblGrid>
                <a:gridCol w="416456">
                  <a:extLst>
                    <a:ext uri="{9D8B030D-6E8A-4147-A177-3AD203B41FA5}">
                      <a16:colId xmlns:a16="http://schemas.microsoft.com/office/drawing/2014/main" val="1677207004"/>
                    </a:ext>
                  </a:extLst>
                </a:gridCol>
                <a:gridCol w="416456">
                  <a:extLst>
                    <a:ext uri="{9D8B030D-6E8A-4147-A177-3AD203B41FA5}">
                      <a16:colId xmlns:a16="http://schemas.microsoft.com/office/drawing/2014/main" val="3044160895"/>
                    </a:ext>
                  </a:extLst>
                </a:gridCol>
                <a:gridCol w="416456">
                  <a:extLst>
                    <a:ext uri="{9D8B030D-6E8A-4147-A177-3AD203B41FA5}">
                      <a16:colId xmlns:a16="http://schemas.microsoft.com/office/drawing/2014/main" val="2918381484"/>
                    </a:ext>
                  </a:extLst>
                </a:gridCol>
                <a:gridCol w="416456">
                  <a:extLst>
                    <a:ext uri="{9D8B030D-6E8A-4147-A177-3AD203B41FA5}">
                      <a16:colId xmlns:a16="http://schemas.microsoft.com/office/drawing/2014/main" val="546415836"/>
                    </a:ext>
                  </a:extLst>
                </a:gridCol>
                <a:gridCol w="416456">
                  <a:extLst>
                    <a:ext uri="{9D8B030D-6E8A-4147-A177-3AD203B41FA5}">
                      <a16:colId xmlns:a16="http://schemas.microsoft.com/office/drawing/2014/main" val="3590974578"/>
                    </a:ext>
                  </a:extLst>
                </a:gridCol>
                <a:gridCol w="416456">
                  <a:extLst>
                    <a:ext uri="{9D8B030D-6E8A-4147-A177-3AD203B41FA5}">
                      <a16:colId xmlns:a16="http://schemas.microsoft.com/office/drawing/2014/main" val="828950678"/>
                    </a:ext>
                  </a:extLst>
                </a:gridCol>
              </a:tblGrid>
              <a:tr h="370840">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751513395"/>
                  </a:ext>
                </a:extLst>
              </a:tr>
              <a:tr h="370840">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254095567"/>
                  </a:ext>
                </a:extLst>
              </a:tr>
              <a:tr h="370840">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20000"/>
                        <a:lumOff val="80000"/>
                      </a:schemeClr>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979709783"/>
                  </a:ext>
                </a:extLst>
              </a:tr>
              <a:tr h="370840">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102744252"/>
                  </a:ext>
                </a:extLst>
              </a:tr>
              <a:tr h="370840">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723165275"/>
                  </a:ext>
                </a:extLst>
              </a:tr>
              <a:tr h="370840">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361743621"/>
                  </a:ext>
                </a:extLst>
              </a:tr>
            </a:tbl>
          </a:graphicData>
        </a:graphic>
      </p:graphicFrame>
      <p:sp>
        <p:nvSpPr>
          <p:cNvPr id="2" name="Slide Number Placeholder 1">
            <a:extLst>
              <a:ext uri="{FF2B5EF4-FFF2-40B4-BE49-F238E27FC236}">
                <a16:creationId xmlns:a16="http://schemas.microsoft.com/office/drawing/2014/main" id="{4BE78668-273E-5644-F745-FD432A8D5177}"/>
              </a:ext>
            </a:extLst>
          </p:cNvPr>
          <p:cNvSpPr>
            <a:spLocks noGrp="1"/>
          </p:cNvSpPr>
          <p:nvPr>
            <p:ph type="sldNum" sz="quarter" idx="12"/>
          </p:nvPr>
        </p:nvSpPr>
        <p:spPr/>
        <p:txBody>
          <a:bodyPr/>
          <a:lstStyle/>
          <a:p>
            <a:fld id="{AF116F88-7650-47C0-9477-AAF4F000316E}" type="slidenum">
              <a:rPr lang="en-CA" smtClean="0"/>
              <a:t>18</a:t>
            </a:fld>
            <a:endParaRPr lang="en-CA"/>
          </a:p>
        </p:txBody>
      </p:sp>
    </p:spTree>
    <p:extLst>
      <p:ext uri="{BB962C8B-B14F-4D97-AF65-F5344CB8AC3E}">
        <p14:creationId xmlns:p14="http://schemas.microsoft.com/office/powerpoint/2010/main" val="4082178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7C5B-9C20-BD42-0922-4703AC288598}"/>
              </a:ext>
            </a:extLst>
          </p:cNvPr>
          <p:cNvSpPr>
            <a:spLocks noGrp="1"/>
          </p:cNvSpPr>
          <p:nvPr>
            <p:ph type="title"/>
          </p:nvPr>
        </p:nvSpPr>
        <p:spPr/>
        <p:txBody>
          <a:bodyPr/>
          <a:lstStyle/>
          <a:p>
            <a:r>
              <a:rPr lang="en-US"/>
              <a:t>BSD68 Dataset</a:t>
            </a:r>
          </a:p>
        </p:txBody>
      </p:sp>
      <p:sp>
        <p:nvSpPr>
          <p:cNvPr id="3" name="Content Placeholder 2">
            <a:extLst>
              <a:ext uri="{FF2B5EF4-FFF2-40B4-BE49-F238E27FC236}">
                <a16:creationId xmlns:a16="http://schemas.microsoft.com/office/drawing/2014/main" id="{CD19540F-C8EC-9DD3-16E3-F42A536209C8}"/>
              </a:ext>
            </a:extLst>
          </p:cNvPr>
          <p:cNvSpPr>
            <a:spLocks noGrp="1"/>
          </p:cNvSpPr>
          <p:nvPr>
            <p:ph idx="1"/>
          </p:nvPr>
        </p:nvSpPr>
        <p:spPr>
          <a:xfrm>
            <a:off x="26720" y="1281340"/>
            <a:ext cx="12128664" cy="2144506"/>
          </a:xfrm>
        </p:spPr>
        <p:txBody>
          <a:bodyPr vert="horz" lIns="91440" tIns="45720" rIns="91440" bIns="45720" rtlCol="0" anchor="t">
            <a:normAutofit fontScale="85000" lnSpcReduction="10000"/>
          </a:bodyPr>
          <a:lstStyle/>
          <a:p>
            <a:r>
              <a:rPr lang="en-US"/>
              <a:t>Consist of 68 grey-scale images (</a:t>
            </a:r>
            <a:r>
              <a:rPr lang="en-US" sz="2000">
                <a:latin typeface="Arial"/>
                <a:cs typeface="Arial"/>
                <a:hlinkClick r:id="rId3"/>
              </a:rPr>
              <a:t>https://www.kaggle.com/code/mpwolke/berkeley-segmentation-dataset-68\</a:t>
            </a:r>
            <a:r>
              <a:rPr lang="en-US" sz="2000">
                <a:latin typeface="Arial"/>
                <a:cs typeface="Arial"/>
              </a:rPr>
              <a:t>)</a:t>
            </a:r>
            <a:endParaRPr lang="en-US" sz="2000"/>
          </a:p>
          <a:p>
            <a:r>
              <a:rPr lang="en-US">
                <a:ea typeface="+mn-lt"/>
                <a:cs typeface="+mn-lt"/>
              </a:rPr>
              <a:t>Real-world images; better reflects real-world</a:t>
            </a:r>
          </a:p>
          <a:p>
            <a:r>
              <a:rPr lang="en-US">
                <a:ea typeface="+mn-lt"/>
                <a:cs typeface="+mn-lt"/>
              </a:rPr>
              <a:t>Diverse set</a:t>
            </a:r>
          </a:p>
          <a:p>
            <a:r>
              <a:rPr lang="en-US">
                <a:ea typeface="+mn-lt"/>
                <a:cs typeface="+mn-lt"/>
              </a:rPr>
              <a:t>Well-known</a:t>
            </a:r>
          </a:p>
          <a:p>
            <a:r>
              <a:rPr lang="en-US">
                <a:ea typeface="+mn-lt"/>
                <a:cs typeface="+mn-lt"/>
              </a:rPr>
              <a:t>Good size for our purpose</a:t>
            </a:r>
          </a:p>
          <a:p>
            <a:pPr marL="0" indent="0">
              <a:buNone/>
            </a:pPr>
            <a:endParaRPr lang="en-US">
              <a:ea typeface="+mn-lt"/>
              <a:cs typeface="+mn-lt"/>
            </a:endParaRPr>
          </a:p>
          <a:p>
            <a:endParaRPr lang="en-US"/>
          </a:p>
        </p:txBody>
      </p:sp>
      <p:pic>
        <p:nvPicPr>
          <p:cNvPr id="4" name="Picture 3" descr="A group of carved wooden statues&#10;&#10;Description automatically generated">
            <a:extLst>
              <a:ext uri="{FF2B5EF4-FFF2-40B4-BE49-F238E27FC236}">
                <a16:creationId xmlns:a16="http://schemas.microsoft.com/office/drawing/2014/main" id="{4812CFEF-5101-9B08-0729-233E5F968F53}"/>
              </a:ext>
            </a:extLst>
          </p:cNvPr>
          <p:cNvPicPr>
            <a:picLocks noChangeAspect="1"/>
          </p:cNvPicPr>
          <p:nvPr/>
        </p:nvPicPr>
        <p:blipFill>
          <a:blip r:embed="rId4"/>
          <a:stretch>
            <a:fillRect/>
          </a:stretch>
        </p:blipFill>
        <p:spPr>
          <a:xfrm>
            <a:off x="388480" y="3425041"/>
            <a:ext cx="2122598" cy="3164775"/>
          </a:xfrm>
          <a:prstGeom prst="rect">
            <a:avLst/>
          </a:prstGeom>
        </p:spPr>
      </p:pic>
      <p:pic>
        <p:nvPicPr>
          <p:cNvPr id="5" name="Picture 4" descr="A person in grass skirt holding a stick&#10;&#10;Description automatically generated">
            <a:extLst>
              <a:ext uri="{FF2B5EF4-FFF2-40B4-BE49-F238E27FC236}">
                <a16:creationId xmlns:a16="http://schemas.microsoft.com/office/drawing/2014/main" id="{4C4D1D7F-81C2-2E78-8934-264DCDC3BE4A}"/>
              </a:ext>
            </a:extLst>
          </p:cNvPr>
          <p:cNvPicPr>
            <a:picLocks noChangeAspect="1"/>
          </p:cNvPicPr>
          <p:nvPr/>
        </p:nvPicPr>
        <p:blipFill>
          <a:blip r:embed="rId5"/>
          <a:stretch>
            <a:fillRect/>
          </a:stretch>
        </p:blipFill>
        <p:spPr>
          <a:xfrm>
            <a:off x="2625001" y="3425041"/>
            <a:ext cx="2122599" cy="3164775"/>
          </a:xfrm>
          <a:prstGeom prst="rect">
            <a:avLst/>
          </a:prstGeom>
        </p:spPr>
      </p:pic>
      <p:pic>
        <p:nvPicPr>
          <p:cNvPr id="6" name="Picture 5" descr="A castle with a body of water&#10;&#10;Description automatically generated">
            <a:extLst>
              <a:ext uri="{FF2B5EF4-FFF2-40B4-BE49-F238E27FC236}">
                <a16:creationId xmlns:a16="http://schemas.microsoft.com/office/drawing/2014/main" id="{655478CA-ECF4-F1C5-7744-45F8A07D85D5}"/>
              </a:ext>
            </a:extLst>
          </p:cNvPr>
          <p:cNvPicPr>
            <a:picLocks noChangeAspect="1"/>
          </p:cNvPicPr>
          <p:nvPr/>
        </p:nvPicPr>
        <p:blipFill>
          <a:blip r:embed="rId6"/>
          <a:stretch>
            <a:fillRect/>
          </a:stretch>
        </p:blipFill>
        <p:spPr>
          <a:xfrm>
            <a:off x="4861520" y="3425041"/>
            <a:ext cx="2122599" cy="3164775"/>
          </a:xfrm>
          <a:prstGeom prst="rect">
            <a:avLst/>
          </a:prstGeom>
        </p:spPr>
      </p:pic>
      <p:pic>
        <p:nvPicPr>
          <p:cNvPr id="7" name="Picture 6" descr="A pair of birds standing in a nest&#10;&#10;Description automatically generated">
            <a:extLst>
              <a:ext uri="{FF2B5EF4-FFF2-40B4-BE49-F238E27FC236}">
                <a16:creationId xmlns:a16="http://schemas.microsoft.com/office/drawing/2014/main" id="{54D072D1-544D-B669-BE3C-D78DCCA40953}"/>
              </a:ext>
            </a:extLst>
          </p:cNvPr>
          <p:cNvPicPr>
            <a:picLocks noChangeAspect="1"/>
          </p:cNvPicPr>
          <p:nvPr/>
        </p:nvPicPr>
        <p:blipFill>
          <a:blip r:embed="rId7"/>
          <a:stretch>
            <a:fillRect/>
          </a:stretch>
        </p:blipFill>
        <p:spPr>
          <a:xfrm>
            <a:off x="7130328" y="3429186"/>
            <a:ext cx="4729966" cy="3176278"/>
          </a:xfrm>
          <a:prstGeom prst="rect">
            <a:avLst/>
          </a:prstGeom>
        </p:spPr>
      </p:pic>
      <p:sp>
        <p:nvSpPr>
          <p:cNvPr id="8" name="Slide Number Placeholder 7">
            <a:extLst>
              <a:ext uri="{FF2B5EF4-FFF2-40B4-BE49-F238E27FC236}">
                <a16:creationId xmlns:a16="http://schemas.microsoft.com/office/drawing/2014/main" id="{D5E2334F-699C-F0FA-C1A1-65339428D2A7}"/>
              </a:ext>
            </a:extLst>
          </p:cNvPr>
          <p:cNvSpPr>
            <a:spLocks noGrp="1"/>
          </p:cNvSpPr>
          <p:nvPr>
            <p:ph type="sldNum" sz="quarter" idx="12"/>
          </p:nvPr>
        </p:nvSpPr>
        <p:spPr/>
        <p:txBody>
          <a:bodyPr/>
          <a:lstStyle/>
          <a:p>
            <a:fld id="{AF116F88-7650-47C0-9477-AAF4F000316E}" type="slidenum">
              <a:rPr lang="en-CA" smtClean="0"/>
              <a:t>19</a:t>
            </a:fld>
            <a:endParaRPr lang="en-CA"/>
          </a:p>
        </p:txBody>
      </p:sp>
    </p:spTree>
    <p:extLst>
      <p:ext uri="{BB962C8B-B14F-4D97-AF65-F5344CB8AC3E}">
        <p14:creationId xmlns:p14="http://schemas.microsoft.com/office/powerpoint/2010/main" val="2330546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ED5D0-3602-66C5-9556-D213596148BE}"/>
              </a:ext>
            </a:extLst>
          </p:cNvPr>
          <p:cNvSpPr>
            <a:spLocks noGrp="1"/>
          </p:cNvSpPr>
          <p:nvPr>
            <p:ph type="title"/>
          </p:nvPr>
        </p:nvSpPr>
        <p:spPr>
          <a:xfrm>
            <a:off x="352425" y="460375"/>
            <a:ext cx="10515600" cy="1325563"/>
          </a:xfrm>
        </p:spPr>
        <p:txBody>
          <a:bodyPr/>
          <a:lstStyle/>
          <a:p>
            <a:r>
              <a:rPr lang="en-US"/>
              <a:t>Paper’s published</a:t>
            </a:r>
            <a:br>
              <a:rPr lang="en-US"/>
            </a:br>
            <a:r>
              <a:rPr lang="en-US"/>
              <a:t> experiments </a:t>
            </a:r>
            <a:endParaRPr lang="en-CA"/>
          </a:p>
        </p:txBody>
      </p:sp>
      <p:pic>
        <p:nvPicPr>
          <p:cNvPr id="5" name="Content Placeholder 4">
            <a:extLst>
              <a:ext uri="{FF2B5EF4-FFF2-40B4-BE49-F238E27FC236}">
                <a16:creationId xmlns:a16="http://schemas.microsoft.com/office/drawing/2014/main" id="{C12501F4-0B64-5AE2-448B-C6E8237FA4E2}"/>
              </a:ext>
            </a:extLst>
          </p:cNvPr>
          <p:cNvPicPr>
            <a:picLocks noGrp="1" noChangeAspect="1"/>
          </p:cNvPicPr>
          <p:nvPr>
            <p:ph idx="1"/>
          </p:nvPr>
        </p:nvPicPr>
        <p:blipFill>
          <a:blip r:embed="rId2"/>
          <a:stretch>
            <a:fillRect/>
          </a:stretch>
        </p:blipFill>
        <p:spPr>
          <a:xfrm>
            <a:off x="200025" y="2467775"/>
            <a:ext cx="5025083" cy="4057912"/>
          </a:xfrm>
        </p:spPr>
      </p:pic>
      <p:pic>
        <p:nvPicPr>
          <p:cNvPr id="9" name="Picture 8">
            <a:extLst>
              <a:ext uri="{FF2B5EF4-FFF2-40B4-BE49-F238E27FC236}">
                <a16:creationId xmlns:a16="http://schemas.microsoft.com/office/drawing/2014/main" id="{C14ACB03-EDBD-38A4-5579-A153B28AEE7E}"/>
              </a:ext>
            </a:extLst>
          </p:cNvPr>
          <p:cNvPicPr>
            <a:picLocks noChangeAspect="1"/>
          </p:cNvPicPr>
          <p:nvPr/>
        </p:nvPicPr>
        <p:blipFill>
          <a:blip r:embed="rId3"/>
          <a:stretch>
            <a:fillRect/>
          </a:stretch>
        </p:blipFill>
        <p:spPr>
          <a:xfrm>
            <a:off x="5700384" y="2467775"/>
            <a:ext cx="5100966" cy="4060163"/>
          </a:xfrm>
          <a:prstGeom prst="rect">
            <a:avLst/>
          </a:prstGeom>
        </p:spPr>
      </p:pic>
      <p:pic>
        <p:nvPicPr>
          <p:cNvPr id="10" name="Picture 9" descr="A diagram of a mathematical equation&#10;&#10;Description automatically generated">
            <a:extLst>
              <a:ext uri="{FF2B5EF4-FFF2-40B4-BE49-F238E27FC236}">
                <a16:creationId xmlns:a16="http://schemas.microsoft.com/office/drawing/2014/main" id="{EF2B3AC8-A59A-FC2E-964A-8DD070021D75}"/>
              </a:ext>
            </a:extLst>
          </p:cNvPr>
          <p:cNvPicPr>
            <a:picLocks noChangeAspect="1"/>
          </p:cNvPicPr>
          <p:nvPr/>
        </p:nvPicPr>
        <p:blipFill>
          <a:blip r:embed="rId4"/>
          <a:stretch>
            <a:fillRect/>
          </a:stretch>
        </p:blipFill>
        <p:spPr>
          <a:xfrm>
            <a:off x="5225108" y="174625"/>
            <a:ext cx="6301163" cy="2062376"/>
          </a:xfrm>
          <a:prstGeom prst="rect">
            <a:avLst/>
          </a:prstGeom>
        </p:spPr>
      </p:pic>
      <p:sp>
        <p:nvSpPr>
          <p:cNvPr id="3" name="Slide Number Placeholder 2">
            <a:extLst>
              <a:ext uri="{FF2B5EF4-FFF2-40B4-BE49-F238E27FC236}">
                <a16:creationId xmlns:a16="http://schemas.microsoft.com/office/drawing/2014/main" id="{5CDB0F53-3957-7916-ED3B-4CF11E7A8F12}"/>
              </a:ext>
            </a:extLst>
          </p:cNvPr>
          <p:cNvSpPr>
            <a:spLocks noGrp="1"/>
          </p:cNvSpPr>
          <p:nvPr>
            <p:ph type="sldNum" sz="quarter" idx="12"/>
          </p:nvPr>
        </p:nvSpPr>
        <p:spPr/>
        <p:txBody>
          <a:bodyPr/>
          <a:lstStyle/>
          <a:p>
            <a:fld id="{AF116F88-7650-47C0-9477-AAF4F000316E}" type="slidenum">
              <a:rPr lang="en-CA" smtClean="0"/>
              <a:t>2</a:t>
            </a:fld>
            <a:endParaRPr lang="en-CA"/>
          </a:p>
        </p:txBody>
      </p:sp>
    </p:spTree>
    <p:extLst>
      <p:ext uri="{BB962C8B-B14F-4D97-AF65-F5344CB8AC3E}">
        <p14:creationId xmlns:p14="http://schemas.microsoft.com/office/powerpoint/2010/main" val="1603862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3B348-B2A2-ECE2-0A2D-7C3C21C53B82}"/>
              </a:ext>
            </a:extLst>
          </p:cNvPr>
          <p:cNvSpPr>
            <a:spLocks noGrp="1"/>
          </p:cNvSpPr>
          <p:nvPr>
            <p:ph type="title"/>
          </p:nvPr>
        </p:nvSpPr>
        <p:spPr/>
        <p:txBody>
          <a:bodyPr/>
          <a:lstStyle/>
          <a:p>
            <a:r>
              <a:rPr lang="en-US"/>
              <a:t>Parameter tuning and iteration criteria</a:t>
            </a:r>
            <a:endParaRPr lang="en-CA"/>
          </a:p>
        </p:txBody>
      </p:sp>
      <p:pic>
        <p:nvPicPr>
          <p:cNvPr id="5" name="Content Placeholder 4">
            <a:extLst>
              <a:ext uri="{FF2B5EF4-FFF2-40B4-BE49-F238E27FC236}">
                <a16:creationId xmlns:a16="http://schemas.microsoft.com/office/drawing/2014/main" id="{F11BA46D-07AA-7400-D20E-319BC51A08DF}"/>
              </a:ext>
            </a:extLst>
          </p:cNvPr>
          <p:cNvPicPr>
            <a:picLocks noGrp="1" noChangeAspect="1"/>
          </p:cNvPicPr>
          <p:nvPr>
            <p:ph idx="1"/>
          </p:nvPr>
        </p:nvPicPr>
        <p:blipFill>
          <a:blip r:embed="rId2"/>
          <a:stretch>
            <a:fillRect/>
          </a:stretch>
        </p:blipFill>
        <p:spPr>
          <a:xfrm>
            <a:off x="1828275" y="2166938"/>
            <a:ext cx="7525800" cy="1609950"/>
          </a:xfr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1BCAFC1-7538-1E98-36BF-082D09F97383}"/>
                  </a:ext>
                </a:extLst>
              </p:cNvPr>
              <p:cNvSpPr txBox="1"/>
              <p:nvPr/>
            </p:nvSpPr>
            <p:spPr>
              <a:xfrm>
                <a:off x="643257" y="4543425"/>
                <a:ext cx="10905486" cy="1354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800" b="0" i="1" smtClean="0">
                              <a:latin typeface="Cambria Math" panose="02040503050406030204" pitchFamily="18" charset="0"/>
                              <a:ea typeface="Cambria Math" panose="02040503050406030204" pitchFamily="18" charset="0"/>
                            </a:rPr>
                          </m:ctrlPr>
                        </m:sSubPr>
                        <m:e>
                          <m:r>
                            <a:rPr lang="en-CA" sz="8800" i="1" smtClean="0">
                              <a:latin typeface="Cambria Math" panose="02040503050406030204" pitchFamily="18" charset="0"/>
                              <a:ea typeface="Cambria Math" panose="02040503050406030204" pitchFamily="18" charset="0"/>
                            </a:rPr>
                            <m:t>𝜎</m:t>
                          </m:r>
                        </m:e>
                        <m:sub>
                          <m:r>
                            <a:rPr lang="en-US" sz="8800" b="0" i="1" smtClean="0">
                              <a:latin typeface="Cambria Math" panose="02040503050406030204" pitchFamily="18" charset="0"/>
                              <a:ea typeface="Cambria Math" panose="02040503050406030204" pitchFamily="18" charset="0"/>
                            </a:rPr>
                            <m:t>𝑒</m:t>
                          </m:r>
                        </m:sub>
                      </m:sSub>
                      <m:r>
                        <a:rPr lang="en-US" sz="8800" b="0" i="1" smtClean="0">
                          <a:latin typeface="Cambria Math" panose="02040503050406030204" pitchFamily="18" charset="0"/>
                          <a:ea typeface="Cambria Math" panose="02040503050406030204" pitchFamily="18" charset="0"/>
                        </a:rPr>
                        <m:t>              </m:t>
                      </m:r>
                      <m:r>
                        <a:rPr lang="en-US" sz="8800" b="0" i="1" smtClean="0">
                          <a:latin typeface="Cambria Math" panose="02040503050406030204" pitchFamily="18" charset="0"/>
                          <a:ea typeface="Cambria Math" panose="02040503050406030204" pitchFamily="18" charset="0"/>
                        </a:rPr>
                        <m:t>𝛿</m:t>
                      </m:r>
                      <m:r>
                        <a:rPr lang="en-US" sz="8800" b="0" i="1" smtClean="0">
                          <a:latin typeface="Cambria Math" panose="02040503050406030204" pitchFamily="18" charset="0"/>
                          <a:ea typeface="Cambria Math" panose="02040503050406030204" pitchFamily="18" charset="0"/>
                        </a:rPr>
                        <m:t>            </m:t>
                      </m:r>
                      <m:sSub>
                        <m:sSubPr>
                          <m:ctrlPr>
                            <a:rPr lang="en-US" sz="8800" b="0" i="1" smtClean="0">
                              <a:latin typeface="Cambria Math" panose="02040503050406030204" pitchFamily="18" charset="0"/>
                              <a:ea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𝑘</m:t>
                          </m:r>
                        </m:e>
                        <m:sub>
                          <m:r>
                            <a:rPr lang="en-US" sz="8800" b="0" i="1" smtClean="0">
                              <a:latin typeface="Cambria Math" panose="02040503050406030204" pitchFamily="18" charset="0"/>
                              <a:ea typeface="Cambria Math" panose="02040503050406030204" pitchFamily="18" charset="0"/>
                            </a:rPr>
                            <m:t>𝑚𝑎𝑥</m:t>
                          </m:r>
                        </m:sub>
                      </m:sSub>
                    </m:oMath>
                  </m:oMathPara>
                </a14:m>
                <a:endParaRPr lang="en-CA" sz="8800"/>
              </a:p>
            </p:txBody>
          </p:sp>
        </mc:Choice>
        <mc:Fallback xmlns="">
          <p:sp>
            <p:nvSpPr>
              <p:cNvPr id="7" name="TextBox 6">
                <a:extLst>
                  <a:ext uri="{FF2B5EF4-FFF2-40B4-BE49-F238E27FC236}">
                    <a16:creationId xmlns:a16="http://schemas.microsoft.com/office/drawing/2014/main" id="{D1BCAFC1-7538-1E98-36BF-082D09F97383}"/>
                  </a:ext>
                </a:extLst>
              </p:cNvPr>
              <p:cNvSpPr txBox="1">
                <a:spLocks noRot="1" noChangeAspect="1" noMove="1" noResize="1" noEditPoints="1" noAdjustHandles="1" noChangeArrowheads="1" noChangeShapeType="1" noTextEdit="1"/>
              </p:cNvSpPr>
              <p:nvPr/>
            </p:nvSpPr>
            <p:spPr>
              <a:xfrm>
                <a:off x="643257" y="4543425"/>
                <a:ext cx="10905486" cy="1354217"/>
              </a:xfrm>
              <a:prstGeom prst="rect">
                <a:avLst/>
              </a:prstGeom>
              <a:blipFill>
                <a:blip r:embed="rId3"/>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AB51770-FEF0-B968-79E0-09F57BC1B9AF}"/>
              </a:ext>
            </a:extLst>
          </p:cNvPr>
          <p:cNvSpPr>
            <a:spLocks noGrp="1"/>
          </p:cNvSpPr>
          <p:nvPr>
            <p:ph type="sldNum" sz="quarter" idx="12"/>
          </p:nvPr>
        </p:nvSpPr>
        <p:spPr/>
        <p:txBody>
          <a:bodyPr/>
          <a:lstStyle/>
          <a:p>
            <a:fld id="{AF116F88-7650-47C0-9477-AAF4F000316E}" type="slidenum">
              <a:rPr lang="en-CA" smtClean="0"/>
              <a:t>20</a:t>
            </a:fld>
            <a:endParaRPr lang="en-CA"/>
          </a:p>
        </p:txBody>
      </p:sp>
    </p:spTree>
    <p:extLst>
      <p:ext uri="{BB962C8B-B14F-4D97-AF65-F5344CB8AC3E}">
        <p14:creationId xmlns:p14="http://schemas.microsoft.com/office/powerpoint/2010/main" val="2758790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3B348-B2A2-ECE2-0A2D-7C3C21C53B82}"/>
              </a:ext>
            </a:extLst>
          </p:cNvPr>
          <p:cNvSpPr>
            <a:spLocks noGrp="1"/>
          </p:cNvSpPr>
          <p:nvPr>
            <p:ph type="title"/>
          </p:nvPr>
        </p:nvSpPr>
        <p:spPr>
          <a:xfrm>
            <a:off x="1676400" y="-48532"/>
            <a:ext cx="10515600" cy="1325563"/>
          </a:xfrm>
        </p:spPr>
        <p:txBody>
          <a:bodyPr/>
          <a:lstStyle/>
          <a:p>
            <a:r>
              <a:rPr lang="en-US"/>
              <a:t>Parameter tuning and iteration criteria</a:t>
            </a:r>
            <a:endParaRPr lang="en-CA"/>
          </a:p>
        </p:txBody>
      </p:sp>
      <p:sp>
        <p:nvSpPr>
          <p:cNvPr id="4" name="Content Placeholder 3">
            <a:extLst>
              <a:ext uri="{FF2B5EF4-FFF2-40B4-BE49-F238E27FC236}">
                <a16:creationId xmlns:a16="http://schemas.microsoft.com/office/drawing/2014/main" id="{51556042-CEAF-C43A-0229-1F898FE78AD8}"/>
              </a:ext>
            </a:extLst>
          </p:cNvPr>
          <p:cNvSpPr>
            <a:spLocks noGrp="1"/>
          </p:cNvSpPr>
          <p:nvPr>
            <p:ph idx="1"/>
          </p:nvPr>
        </p:nvSpPr>
        <p:spPr>
          <a:xfrm>
            <a:off x="4314" y="1581210"/>
            <a:ext cx="4103299" cy="4624507"/>
          </a:xfrm>
        </p:spPr>
        <p:txBody>
          <a:bodyPr vert="horz" lIns="91440" tIns="45720" rIns="91440" bIns="45720" rtlCol="0" anchor="t">
            <a:normAutofit lnSpcReduction="10000"/>
          </a:bodyPr>
          <a:lstStyle/>
          <a:p>
            <a:pPr marL="0" indent="0" algn="ctr">
              <a:buNone/>
            </a:pPr>
            <a:r>
              <a:rPr lang="en-CA" err="1"/>
              <a:t>MaxIter</a:t>
            </a:r>
            <a:endParaRPr lang="en-US" err="1"/>
          </a:p>
          <a:p>
            <a:r>
              <a:rPr lang="en-CA"/>
              <a:t>Is the stopping criterion. Higher iterations will enhance convergence but with the cost of more computation time. </a:t>
            </a:r>
          </a:p>
          <a:p>
            <a:r>
              <a:rPr lang="en-CA"/>
              <a:t>There looks to be a threshold beyond which additional iterations will yield diminishing returns.</a:t>
            </a:r>
          </a:p>
          <a:p>
            <a:endParaRPr lang="en-CA"/>
          </a:p>
        </p:txBody>
      </p:sp>
      <p:sp>
        <p:nvSpPr>
          <p:cNvPr id="6" name="TextBox 5">
            <a:extLst>
              <a:ext uri="{FF2B5EF4-FFF2-40B4-BE49-F238E27FC236}">
                <a16:creationId xmlns:a16="http://schemas.microsoft.com/office/drawing/2014/main" id="{9AC6CC6E-E0FD-19DC-D236-16BC604A71BF}"/>
              </a:ext>
            </a:extLst>
          </p:cNvPr>
          <p:cNvSpPr txBox="1"/>
          <p:nvPr/>
        </p:nvSpPr>
        <p:spPr>
          <a:xfrm>
            <a:off x="4104211" y="1357219"/>
            <a:ext cx="4275686"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400" baseline="0" err="1">
                <a:latin typeface="Aptos"/>
              </a:rPr>
              <a:t>Sigma_e</a:t>
            </a:r>
            <a:r>
              <a:rPr lang="en-CA" sz="2400">
                <a:latin typeface="Aptos"/>
              </a:rPr>
              <a:t> </a:t>
            </a:r>
            <a:endParaRPr lang="en-US"/>
          </a:p>
          <a:p>
            <a:pPr marL="342900" indent="-342900">
              <a:buFont typeface="Arial"/>
              <a:buChar char="•"/>
            </a:pPr>
            <a:r>
              <a:rPr lang="en-CA" sz="2400">
                <a:latin typeface="Aptos"/>
              </a:rPr>
              <a:t>Standard</a:t>
            </a:r>
            <a:r>
              <a:rPr lang="en-CA" sz="2400" baseline="0">
                <a:latin typeface="Aptos"/>
              </a:rPr>
              <a:t> deviation parameter of Gaussian distribution for random noise.</a:t>
            </a:r>
            <a:endParaRPr lang="en-CA">
              <a:latin typeface="Aptos"/>
            </a:endParaRPr>
          </a:p>
          <a:p>
            <a:pPr marL="342900" indent="-342900">
              <a:buFont typeface="Arial"/>
              <a:buChar char="•"/>
            </a:pPr>
            <a:r>
              <a:rPr lang="en-CA" sz="2400" baseline="0">
                <a:latin typeface="Aptos"/>
              </a:rPr>
              <a:t>It is inversely proportional to severity of noise tolerance, in inpainting.</a:t>
            </a:r>
            <a:endParaRPr lang="en-CA">
              <a:latin typeface="Aptos"/>
            </a:endParaRPr>
          </a:p>
          <a:p>
            <a:pPr marL="342900" indent="-342900">
              <a:buFont typeface="Arial"/>
              <a:buChar char="•"/>
            </a:pPr>
            <a:r>
              <a:rPr lang="en-CA" sz="2400" baseline="0">
                <a:latin typeface="Aptos"/>
              </a:rPr>
              <a:t>Higher value</a:t>
            </a:r>
            <a:r>
              <a:rPr lang="en-CA" sz="2400">
                <a:latin typeface="Aptos"/>
              </a:rPr>
              <a:t> = smoother but accurate fidelity term</a:t>
            </a:r>
            <a:endParaRPr lang="en-CA">
              <a:latin typeface="Aptos"/>
            </a:endParaRPr>
          </a:p>
          <a:p>
            <a:pPr marL="342900" indent="-342900">
              <a:buFont typeface="Arial"/>
              <a:buChar char="•"/>
            </a:pPr>
            <a:r>
              <a:rPr lang="en-CA" sz="2400">
                <a:latin typeface="Aptos"/>
              </a:rPr>
              <a:t>Lower</a:t>
            </a:r>
            <a:r>
              <a:rPr lang="en-CA" sz="2400"/>
              <a:t> value = more uncaught noise but more accurate fidelity term</a:t>
            </a:r>
            <a:endParaRPr lang="en-CA"/>
          </a:p>
        </p:txBody>
      </p:sp>
      <p:sp>
        <p:nvSpPr>
          <p:cNvPr id="8" name="TextBox 7">
            <a:extLst>
              <a:ext uri="{FF2B5EF4-FFF2-40B4-BE49-F238E27FC236}">
                <a16:creationId xmlns:a16="http://schemas.microsoft.com/office/drawing/2014/main" id="{40311D4E-B562-6788-A185-E25778803E27}"/>
              </a:ext>
            </a:extLst>
          </p:cNvPr>
          <p:cNvSpPr txBox="1"/>
          <p:nvPr/>
        </p:nvSpPr>
        <p:spPr>
          <a:xfrm>
            <a:off x="8420601" y="1579737"/>
            <a:ext cx="3434219"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Delta</a:t>
            </a:r>
          </a:p>
          <a:p>
            <a:pPr marL="285750" indent="-285750">
              <a:buFont typeface="Arial"/>
              <a:buChar char="•"/>
            </a:pPr>
            <a:r>
              <a:rPr lang="en-US" sz="2400"/>
              <a:t>Differential added to </a:t>
            </a:r>
            <a:r>
              <a:rPr lang="en-US" sz="2400" err="1"/>
              <a:t>sigma_e</a:t>
            </a:r>
            <a:endParaRPr lang="en-US" sz="2400"/>
          </a:p>
          <a:p>
            <a:pPr marL="285750" indent="-285750">
              <a:buFont typeface="Arial"/>
              <a:buChar char="•"/>
            </a:pPr>
            <a:r>
              <a:rPr lang="en-US" sz="2400"/>
              <a:t>Balance effect of fidelity term and </a:t>
            </a:r>
            <a:r>
              <a:rPr lang="en-US" sz="2400" err="1"/>
              <a:t>regulization</a:t>
            </a:r>
            <a:r>
              <a:rPr lang="en-US" sz="2400"/>
              <a:t> term</a:t>
            </a:r>
          </a:p>
          <a:p>
            <a:pPr marL="285750" indent="-285750">
              <a:buFont typeface="Arial"/>
              <a:buChar char="•"/>
            </a:pPr>
            <a:r>
              <a:rPr lang="en-US" sz="2400"/>
              <a:t>Ensure feasibility of estimators</a:t>
            </a:r>
          </a:p>
          <a:p>
            <a:endParaRPr lang="en-US"/>
          </a:p>
        </p:txBody>
      </p:sp>
      <p:pic>
        <p:nvPicPr>
          <p:cNvPr id="3" name="Picture 2" descr="A black letter on a white background&#10;&#10;Description automatically generated">
            <a:extLst>
              <a:ext uri="{FF2B5EF4-FFF2-40B4-BE49-F238E27FC236}">
                <a16:creationId xmlns:a16="http://schemas.microsoft.com/office/drawing/2014/main" id="{2C070D6B-C592-8287-16B1-09689AB6655A}"/>
              </a:ext>
            </a:extLst>
          </p:cNvPr>
          <p:cNvPicPr>
            <a:picLocks noChangeAspect="1"/>
          </p:cNvPicPr>
          <p:nvPr/>
        </p:nvPicPr>
        <p:blipFill>
          <a:blip r:embed="rId2"/>
          <a:stretch>
            <a:fillRect/>
          </a:stretch>
        </p:blipFill>
        <p:spPr>
          <a:xfrm>
            <a:off x="6869102" y="1028564"/>
            <a:ext cx="811742" cy="754592"/>
          </a:xfrm>
          <a:prstGeom prst="rect">
            <a:avLst/>
          </a:prstGeom>
        </p:spPr>
      </p:pic>
      <p:pic>
        <p:nvPicPr>
          <p:cNvPr id="5" name="Picture 4" descr="A black text with a white background&#10;&#10;Description automatically generated">
            <a:extLst>
              <a:ext uri="{FF2B5EF4-FFF2-40B4-BE49-F238E27FC236}">
                <a16:creationId xmlns:a16="http://schemas.microsoft.com/office/drawing/2014/main" id="{2FA6C412-BB2F-2866-7E7F-57601D4D1D9D}"/>
              </a:ext>
            </a:extLst>
          </p:cNvPr>
          <p:cNvPicPr>
            <a:picLocks noChangeAspect="1"/>
          </p:cNvPicPr>
          <p:nvPr/>
        </p:nvPicPr>
        <p:blipFill>
          <a:blip r:embed="rId3"/>
          <a:stretch>
            <a:fillRect/>
          </a:stretch>
        </p:blipFill>
        <p:spPr>
          <a:xfrm>
            <a:off x="2689301" y="1357690"/>
            <a:ext cx="1152828" cy="707571"/>
          </a:xfrm>
          <a:prstGeom prst="rect">
            <a:avLst/>
          </a:prstGeom>
        </p:spPr>
      </p:pic>
      <p:pic>
        <p:nvPicPr>
          <p:cNvPr id="7" name="Picture 6" descr="A black letter on a white background&#10;&#10;Description automatically generated">
            <a:extLst>
              <a:ext uri="{FF2B5EF4-FFF2-40B4-BE49-F238E27FC236}">
                <a16:creationId xmlns:a16="http://schemas.microsoft.com/office/drawing/2014/main" id="{54855956-8EF0-3329-8340-440899D4667D}"/>
              </a:ext>
            </a:extLst>
          </p:cNvPr>
          <p:cNvPicPr>
            <a:picLocks noChangeAspect="1"/>
          </p:cNvPicPr>
          <p:nvPr/>
        </p:nvPicPr>
        <p:blipFill>
          <a:blip r:embed="rId4"/>
          <a:stretch>
            <a:fillRect/>
          </a:stretch>
        </p:blipFill>
        <p:spPr>
          <a:xfrm>
            <a:off x="10563754" y="1161521"/>
            <a:ext cx="885825" cy="809625"/>
          </a:xfrm>
          <a:prstGeom prst="rect">
            <a:avLst/>
          </a:prstGeom>
        </p:spPr>
      </p:pic>
      <p:sp>
        <p:nvSpPr>
          <p:cNvPr id="9" name="Slide Number Placeholder 8">
            <a:extLst>
              <a:ext uri="{FF2B5EF4-FFF2-40B4-BE49-F238E27FC236}">
                <a16:creationId xmlns:a16="http://schemas.microsoft.com/office/drawing/2014/main" id="{C455BB94-8327-A20F-63FC-027C671866FC}"/>
              </a:ext>
            </a:extLst>
          </p:cNvPr>
          <p:cNvSpPr>
            <a:spLocks noGrp="1"/>
          </p:cNvSpPr>
          <p:nvPr>
            <p:ph type="sldNum" sz="quarter" idx="12"/>
          </p:nvPr>
        </p:nvSpPr>
        <p:spPr/>
        <p:txBody>
          <a:bodyPr/>
          <a:lstStyle/>
          <a:p>
            <a:fld id="{AF116F88-7650-47C0-9477-AAF4F000316E}" type="slidenum">
              <a:rPr lang="en-CA" smtClean="0"/>
              <a:t>21</a:t>
            </a:fld>
            <a:endParaRPr lang="en-CA"/>
          </a:p>
        </p:txBody>
      </p:sp>
    </p:spTree>
    <p:extLst>
      <p:ext uri="{BB962C8B-B14F-4D97-AF65-F5344CB8AC3E}">
        <p14:creationId xmlns:p14="http://schemas.microsoft.com/office/powerpoint/2010/main" val="2928909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FA150-EFE2-034A-73E2-388C63F5D8C1}"/>
              </a:ext>
            </a:extLst>
          </p:cNvPr>
          <p:cNvSpPr>
            <a:spLocks noGrp="1"/>
          </p:cNvSpPr>
          <p:nvPr>
            <p:ph type="title"/>
          </p:nvPr>
        </p:nvSpPr>
        <p:spPr>
          <a:xfrm>
            <a:off x="533400" y="-66976"/>
            <a:ext cx="11353800" cy="1325563"/>
          </a:xfrm>
        </p:spPr>
        <p:txBody>
          <a:bodyPr/>
          <a:lstStyle/>
          <a:p>
            <a:r>
              <a:rPr lang="en-US"/>
              <a:t>“</a:t>
            </a:r>
            <a:r>
              <a:rPr lang="en-US" b="1"/>
              <a:t>Iterative Denoising </a:t>
            </a:r>
            <a:r>
              <a:rPr lang="en-US"/>
              <a:t>and Backward Projections”</a:t>
            </a:r>
            <a:endParaRPr lang="en-CA"/>
          </a:p>
        </p:txBody>
      </p:sp>
      <p:sp>
        <p:nvSpPr>
          <p:cNvPr id="3" name="Content Placeholder 2">
            <a:extLst>
              <a:ext uri="{FF2B5EF4-FFF2-40B4-BE49-F238E27FC236}">
                <a16:creationId xmlns:a16="http://schemas.microsoft.com/office/drawing/2014/main" id="{3904BA1E-109C-5C10-DC74-37F25F6A935C}"/>
              </a:ext>
            </a:extLst>
          </p:cNvPr>
          <p:cNvSpPr>
            <a:spLocks noGrp="1"/>
          </p:cNvSpPr>
          <p:nvPr>
            <p:ph idx="1"/>
          </p:nvPr>
        </p:nvSpPr>
        <p:spPr>
          <a:xfrm>
            <a:off x="6656545" y="2249676"/>
            <a:ext cx="4944977" cy="4070741"/>
          </a:xfrm>
        </p:spPr>
        <p:txBody>
          <a:bodyPr>
            <a:normAutofit lnSpcReduction="10000"/>
          </a:bodyPr>
          <a:lstStyle/>
          <a:p>
            <a:r>
              <a:rPr lang="en-US" sz="2000"/>
              <a:t>From an optimization (</a:t>
            </a:r>
            <a:r>
              <a:rPr lang="en-US" sz="2000" i="1"/>
              <a:t>above in forward x projection form</a:t>
            </a:r>
            <a:r>
              <a:rPr lang="en-US" sz="2000"/>
              <a:t>) inverse problem to an algorithm:</a:t>
            </a:r>
          </a:p>
          <a:p>
            <a:pPr marL="0" indent="0">
              <a:buNone/>
            </a:pPr>
            <a:r>
              <a:rPr lang="en-US" sz="2000" u="sng"/>
              <a:t>Iterate</a:t>
            </a:r>
            <a:r>
              <a:rPr lang="en-US" sz="2000"/>
              <a:t> new estimates of the inverse problem by using a </a:t>
            </a:r>
            <a:r>
              <a:rPr lang="en-US" sz="2000" u="sng"/>
              <a:t>Denoiser</a:t>
            </a:r>
            <a:r>
              <a:rPr lang="en-US" sz="2000"/>
              <a:t> (</a:t>
            </a:r>
            <a:r>
              <a:rPr lang="en-US" sz="2000" i="1"/>
              <a:t>depends on parameter tuning and specific applications</a:t>
            </a:r>
            <a:r>
              <a:rPr lang="en-US" sz="2000"/>
              <a:t>) of choice. </a:t>
            </a:r>
          </a:p>
          <a:p>
            <a:r>
              <a:rPr lang="en-US" sz="2000"/>
              <a:t>The backward/inverse aspect of the estimates as projections allows to reconstruct images based several equation models as well as characteristics from image priors, while barely changing any parameters (namely delta, sigma and noise model) (“Plug-and-Play”)</a:t>
            </a:r>
            <a:endParaRPr lang="en-CA" sz="2000"/>
          </a:p>
        </p:txBody>
      </p:sp>
      <p:pic>
        <p:nvPicPr>
          <p:cNvPr id="9" name="Picture 8">
            <a:extLst>
              <a:ext uri="{FF2B5EF4-FFF2-40B4-BE49-F238E27FC236}">
                <a16:creationId xmlns:a16="http://schemas.microsoft.com/office/drawing/2014/main" id="{E964D509-BBD8-4F06-5CF2-D73EF7435CBD}"/>
              </a:ext>
            </a:extLst>
          </p:cNvPr>
          <p:cNvPicPr>
            <a:picLocks noChangeAspect="1"/>
          </p:cNvPicPr>
          <p:nvPr/>
        </p:nvPicPr>
        <p:blipFill>
          <a:blip r:embed="rId3"/>
          <a:stretch>
            <a:fillRect/>
          </a:stretch>
        </p:blipFill>
        <p:spPr>
          <a:xfrm>
            <a:off x="1544052" y="800275"/>
            <a:ext cx="8554393" cy="1397666"/>
          </a:xfrm>
          <a:prstGeom prst="rect">
            <a:avLst/>
          </a:prstGeom>
        </p:spPr>
      </p:pic>
      <p:pic>
        <p:nvPicPr>
          <p:cNvPr id="11" name="Picture 10">
            <a:extLst>
              <a:ext uri="{FF2B5EF4-FFF2-40B4-BE49-F238E27FC236}">
                <a16:creationId xmlns:a16="http://schemas.microsoft.com/office/drawing/2014/main" id="{85782996-B447-0591-D734-0CA30FCDB6B0}"/>
              </a:ext>
            </a:extLst>
          </p:cNvPr>
          <p:cNvPicPr>
            <a:picLocks noChangeAspect="1"/>
          </p:cNvPicPr>
          <p:nvPr/>
        </p:nvPicPr>
        <p:blipFill>
          <a:blip r:embed="rId4"/>
          <a:stretch>
            <a:fillRect/>
          </a:stretch>
        </p:blipFill>
        <p:spPr>
          <a:xfrm>
            <a:off x="749316" y="2406408"/>
            <a:ext cx="5968767" cy="4451592"/>
          </a:xfrm>
          <a:prstGeom prst="rect">
            <a:avLst/>
          </a:prstGeom>
        </p:spPr>
      </p:pic>
      <p:grpSp>
        <p:nvGrpSpPr>
          <p:cNvPr id="23" name="Group 22">
            <a:extLst>
              <a:ext uri="{FF2B5EF4-FFF2-40B4-BE49-F238E27FC236}">
                <a16:creationId xmlns:a16="http://schemas.microsoft.com/office/drawing/2014/main" id="{7BFBE63E-A116-78F7-1DDD-7CF9CA729A47}"/>
              </a:ext>
            </a:extLst>
          </p:cNvPr>
          <p:cNvGrpSpPr/>
          <p:nvPr/>
        </p:nvGrpSpPr>
        <p:grpSpPr>
          <a:xfrm>
            <a:off x="3173540" y="1065700"/>
            <a:ext cx="1297800" cy="1234080"/>
            <a:chOff x="3173540" y="1065700"/>
            <a:chExt cx="1297800" cy="123408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6127B104-7B65-5311-1D96-20B31AAE44A0}"/>
                    </a:ext>
                  </a:extLst>
                </p14:cNvPr>
                <p14:cNvContentPartPr/>
                <p14:nvPr/>
              </p14:nvContentPartPr>
              <p14:xfrm>
                <a:off x="3199820" y="1091980"/>
                <a:ext cx="360" cy="360"/>
              </p14:xfrm>
            </p:contentPart>
          </mc:Choice>
          <mc:Fallback xmlns="">
            <p:pic>
              <p:nvPicPr>
                <p:cNvPr id="12" name="Ink 11">
                  <a:extLst>
                    <a:ext uri="{FF2B5EF4-FFF2-40B4-BE49-F238E27FC236}">
                      <a16:creationId xmlns:a16="http://schemas.microsoft.com/office/drawing/2014/main" id="{6127B104-7B65-5311-1D96-20B31AAE44A0}"/>
                    </a:ext>
                  </a:extLst>
                </p:cNvPr>
                <p:cNvPicPr/>
                <p:nvPr/>
              </p:nvPicPr>
              <p:blipFill>
                <a:blip r:embed="rId6"/>
                <a:stretch>
                  <a:fillRect/>
                </a:stretch>
              </p:blipFill>
              <p:spPr>
                <a:xfrm>
                  <a:off x="3193700" y="10858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06A4361B-B39E-1B2F-9609-A515612EE47D}"/>
                    </a:ext>
                  </a:extLst>
                </p14:cNvPr>
                <p14:cNvContentPartPr/>
                <p14:nvPr/>
              </p14:nvContentPartPr>
              <p14:xfrm>
                <a:off x="3187580" y="1193140"/>
                <a:ext cx="360" cy="360"/>
              </p14:xfrm>
            </p:contentPart>
          </mc:Choice>
          <mc:Fallback xmlns="">
            <p:pic>
              <p:nvPicPr>
                <p:cNvPr id="13" name="Ink 12">
                  <a:extLst>
                    <a:ext uri="{FF2B5EF4-FFF2-40B4-BE49-F238E27FC236}">
                      <a16:creationId xmlns:a16="http://schemas.microsoft.com/office/drawing/2014/main" id="{06A4361B-B39E-1B2F-9609-A515612EE47D}"/>
                    </a:ext>
                  </a:extLst>
                </p:cNvPr>
                <p:cNvPicPr/>
                <p:nvPr/>
              </p:nvPicPr>
              <p:blipFill>
                <a:blip r:embed="rId6"/>
                <a:stretch>
                  <a:fillRect/>
                </a:stretch>
              </p:blipFill>
              <p:spPr>
                <a:xfrm>
                  <a:off x="3181460" y="11870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6CD3D962-A125-B6DF-D072-DC8276096CAA}"/>
                    </a:ext>
                  </a:extLst>
                </p14:cNvPr>
                <p14:cNvContentPartPr/>
                <p14:nvPr/>
              </p14:nvContentPartPr>
              <p14:xfrm>
                <a:off x="3187580" y="1206100"/>
                <a:ext cx="12960" cy="564120"/>
              </p14:xfrm>
            </p:contentPart>
          </mc:Choice>
          <mc:Fallback xmlns="">
            <p:pic>
              <p:nvPicPr>
                <p:cNvPr id="14" name="Ink 13">
                  <a:extLst>
                    <a:ext uri="{FF2B5EF4-FFF2-40B4-BE49-F238E27FC236}">
                      <a16:creationId xmlns:a16="http://schemas.microsoft.com/office/drawing/2014/main" id="{6CD3D962-A125-B6DF-D072-DC8276096CAA}"/>
                    </a:ext>
                  </a:extLst>
                </p:cNvPr>
                <p:cNvPicPr/>
                <p:nvPr/>
              </p:nvPicPr>
              <p:blipFill>
                <a:blip r:embed="rId9"/>
                <a:stretch>
                  <a:fillRect/>
                </a:stretch>
              </p:blipFill>
              <p:spPr>
                <a:xfrm>
                  <a:off x="3181460" y="1199976"/>
                  <a:ext cx="25200" cy="57636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CDD216BC-6D09-0411-81ED-C3CC2EE5A3A4}"/>
                    </a:ext>
                  </a:extLst>
                </p14:cNvPr>
                <p14:cNvContentPartPr/>
                <p14:nvPr/>
              </p14:nvContentPartPr>
              <p14:xfrm>
                <a:off x="3199820" y="1828180"/>
                <a:ext cx="39600" cy="252000"/>
              </p14:xfrm>
            </p:contentPart>
          </mc:Choice>
          <mc:Fallback xmlns="">
            <p:pic>
              <p:nvPicPr>
                <p:cNvPr id="15" name="Ink 14">
                  <a:extLst>
                    <a:ext uri="{FF2B5EF4-FFF2-40B4-BE49-F238E27FC236}">
                      <a16:creationId xmlns:a16="http://schemas.microsoft.com/office/drawing/2014/main" id="{CDD216BC-6D09-0411-81ED-C3CC2EE5A3A4}"/>
                    </a:ext>
                  </a:extLst>
                </p:cNvPr>
                <p:cNvPicPr/>
                <p:nvPr/>
              </p:nvPicPr>
              <p:blipFill>
                <a:blip r:embed="rId11"/>
                <a:stretch>
                  <a:fillRect/>
                </a:stretch>
              </p:blipFill>
              <p:spPr>
                <a:xfrm>
                  <a:off x="3193700" y="1822060"/>
                  <a:ext cx="518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28B90B70-B651-8841-F7D1-0CE64D229C74}"/>
                    </a:ext>
                  </a:extLst>
                </p14:cNvPr>
                <p14:cNvContentPartPr/>
                <p14:nvPr/>
              </p14:nvContentPartPr>
              <p14:xfrm>
                <a:off x="3263900" y="2107540"/>
                <a:ext cx="299880" cy="38880"/>
              </p14:xfrm>
            </p:contentPart>
          </mc:Choice>
          <mc:Fallback xmlns="">
            <p:pic>
              <p:nvPicPr>
                <p:cNvPr id="16" name="Ink 15">
                  <a:extLst>
                    <a:ext uri="{FF2B5EF4-FFF2-40B4-BE49-F238E27FC236}">
                      <a16:creationId xmlns:a16="http://schemas.microsoft.com/office/drawing/2014/main" id="{28B90B70-B651-8841-F7D1-0CE64D229C74}"/>
                    </a:ext>
                  </a:extLst>
                </p:cNvPr>
                <p:cNvPicPr/>
                <p:nvPr/>
              </p:nvPicPr>
              <p:blipFill>
                <a:blip r:embed="rId13"/>
                <a:stretch>
                  <a:fillRect/>
                </a:stretch>
              </p:blipFill>
              <p:spPr>
                <a:xfrm>
                  <a:off x="3257780" y="2101363"/>
                  <a:ext cx="312120" cy="5123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533CE78D-D32F-4799-EBC8-70B743611140}"/>
                    </a:ext>
                  </a:extLst>
                </p14:cNvPr>
                <p14:cNvContentPartPr/>
                <p14:nvPr/>
              </p14:nvContentPartPr>
              <p14:xfrm>
                <a:off x="3733700" y="2158300"/>
                <a:ext cx="406800" cy="8280"/>
              </p14:xfrm>
            </p:contentPart>
          </mc:Choice>
          <mc:Fallback xmlns="">
            <p:pic>
              <p:nvPicPr>
                <p:cNvPr id="17" name="Ink 16">
                  <a:extLst>
                    <a:ext uri="{FF2B5EF4-FFF2-40B4-BE49-F238E27FC236}">
                      <a16:creationId xmlns:a16="http://schemas.microsoft.com/office/drawing/2014/main" id="{533CE78D-D32F-4799-EBC8-70B743611140}"/>
                    </a:ext>
                  </a:extLst>
                </p:cNvPr>
                <p:cNvPicPr/>
                <p:nvPr/>
              </p:nvPicPr>
              <p:blipFill>
                <a:blip r:embed="rId15"/>
                <a:stretch>
                  <a:fillRect/>
                </a:stretch>
              </p:blipFill>
              <p:spPr>
                <a:xfrm>
                  <a:off x="3727580" y="2152180"/>
                  <a:ext cx="4190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4B0B9485-2AFE-EE19-1900-7749DF5DC3EA}"/>
                    </a:ext>
                  </a:extLst>
                </p14:cNvPr>
                <p14:cNvContentPartPr/>
                <p14:nvPr/>
              </p14:nvContentPartPr>
              <p14:xfrm>
                <a:off x="4266860" y="1649260"/>
                <a:ext cx="115560" cy="522720"/>
              </p14:xfrm>
            </p:contentPart>
          </mc:Choice>
          <mc:Fallback xmlns="">
            <p:pic>
              <p:nvPicPr>
                <p:cNvPr id="18" name="Ink 17">
                  <a:extLst>
                    <a:ext uri="{FF2B5EF4-FFF2-40B4-BE49-F238E27FC236}">
                      <a16:creationId xmlns:a16="http://schemas.microsoft.com/office/drawing/2014/main" id="{4B0B9485-2AFE-EE19-1900-7749DF5DC3EA}"/>
                    </a:ext>
                  </a:extLst>
                </p:cNvPr>
                <p:cNvPicPr/>
                <p:nvPr/>
              </p:nvPicPr>
              <p:blipFill>
                <a:blip r:embed="rId17"/>
                <a:stretch>
                  <a:fillRect/>
                </a:stretch>
              </p:blipFill>
              <p:spPr>
                <a:xfrm>
                  <a:off x="4260740" y="1643140"/>
                  <a:ext cx="12780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82BA0A20-9473-E375-047E-6C97041D029B}"/>
                    </a:ext>
                  </a:extLst>
                </p14:cNvPr>
                <p14:cNvContentPartPr/>
                <p14:nvPr/>
              </p14:nvContentPartPr>
              <p14:xfrm>
                <a:off x="4406540" y="1269460"/>
                <a:ext cx="38160" cy="203760"/>
              </p14:xfrm>
            </p:contentPart>
          </mc:Choice>
          <mc:Fallback xmlns="">
            <p:pic>
              <p:nvPicPr>
                <p:cNvPr id="19" name="Ink 18">
                  <a:extLst>
                    <a:ext uri="{FF2B5EF4-FFF2-40B4-BE49-F238E27FC236}">
                      <a16:creationId xmlns:a16="http://schemas.microsoft.com/office/drawing/2014/main" id="{82BA0A20-9473-E375-047E-6C97041D029B}"/>
                    </a:ext>
                  </a:extLst>
                </p:cNvPr>
                <p:cNvPicPr/>
                <p:nvPr/>
              </p:nvPicPr>
              <p:blipFill>
                <a:blip r:embed="rId19"/>
                <a:stretch>
                  <a:fillRect/>
                </a:stretch>
              </p:blipFill>
              <p:spPr>
                <a:xfrm>
                  <a:off x="4400420" y="1263340"/>
                  <a:ext cx="50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D34D0D79-95C2-FFDF-52C0-F08CED8238D1}"/>
                    </a:ext>
                  </a:extLst>
                </p14:cNvPr>
                <p14:cNvContentPartPr/>
                <p14:nvPr/>
              </p14:nvContentPartPr>
              <p14:xfrm>
                <a:off x="4444700" y="1180540"/>
                <a:ext cx="360" cy="360"/>
              </p14:xfrm>
            </p:contentPart>
          </mc:Choice>
          <mc:Fallback xmlns="">
            <p:pic>
              <p:nvPicPr>
                <p:cNvPr id="20" name="Ink 19">
                  <a:extLst>
                    <a:ext uri="{FF2B5EF4-FFF2-40B4-BE49-F238E27FC236}">
                      <a16:creationId xmlns:a16="http://schemas.microsoft.com/office/drawing/2014/main" id="{D34D0D79-95C2-FFDF-52C0-F08CED8238D1}"/>
                    </a:ext>
                  </a:extLst>
                </p:cNvPr>
                <p:cNvPicPr/>
                <p:nvPr/>
              </p:nvPicPr>
              <p:blipFill>
                <a:blip r:embed="rId6"/>
                <a:stretch>
                  <a:fillRect/>
                </a:stretch>
              </p:blipFill>
              <p:spPr>
                <a:xfrm>
                  <a:off x="4438580" y="11744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97FA98A5-8B6F-DA93-205F-A9A68F5819DC}"/>
                    </a:ext>
                  </a:extLst>
                </p14:cNvPr>
                <p14:cNvContentPartPr/>
                <p14:nvPr/>
              </p14:nvContentPartPr>
              <p14:xfrm>
                <a:off x="3885260" y="1104220"/>
                <a:ext cx="369360" cy="25920"/>
              </p14:xfrm>
            </p:contentPart>
          </mc:Choice>
          <mc:Fallback xmlns="">
            <p:pic>
              <p:nvPicPr>
                <p:cNvPr id="21" name="Ink 20">
                  <a:extLst>
                    <a:ext uri="{FF2B5EF4-FFF2-40B4-BE49-F238E27FC236}">
                      <a16:creationId xmlns:a16="http://schemas.microsoft.com/office/drawing/2014/main" id="{97FA98A5-8B6F-DA93-205F-A9A68F5819DC}"/>
                    </a:ext>
                  </a:extLst>
                </p:cNvPr>
                <p:cNvPicPr/>
                <p:nvPr/>
              </p:nvPicPr>
              <p:blipFill>
                <a:blip r:embed="rId22"/>
                <a:stretch>
                  <a:fillRect/>
                </a:stretch>
              </p:blipFill>
              <p:spPr>
                <a:xfrm>
                  <a:off x="3879140" y="1098184"/>
                  <a:ext cx="381600" cy="37992"/>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03E3D990-E78B-C5CE-9A1E-23805E4E3493}"/>
                    </a:ext>
                  </a:extLst>
                </p14:cNvPr>
                <p14:cNvContentPartPr/>
                <p14:nvPr/>
              </p14:nvContentPartPr>
              <p14:xfrm>
                <a:off x="3173540" y="1065700"/>
                <a:ext cx="1297800" cy="1234080"/>
              </p14:xfrm>
            </p:contentPart>
          </mc:Choice>
          <mc:Fallback xmlns="">
            <p:pic>
              <p:nvPicPr>
                <p:cNvPr id="22" name="Ink 21">
                  <a:extLst>
                    <a:ext uri="{FF2B5EF4-FFF2-40B4-BE49-F238E27FC236}">
                      <a16:creationId xmlns:a16="http://schemas.microsoft.com/office/drawing/2014/main" id="{03E3D990-E78B-C5CE-9A1E-23805E4E3493}"/>
                    </a:ext>
                  </a:extLst>
                </p:cNvPr>
                <p:cNvPicPr/>
                <p:nvPr/>
              </p:nvPicPr>
              <p:blipFill>
                <a:blip r:embed="rId24"/>
                <a:stretch>
                  <a:fillRect/>
                </a:stretch>
              </p:blipFill>
              <p:spPr>
                <a:xfrm>
                  <a:off x="3167420" y="1059582"/>
                  <a:ext cx="1310040" cy="1246316"/>
                </a:xfrm>
                <a:prstGeom prst="rect">
                  <a:avLst/>
                </a:prstGeom>
              </p:spPr>
            </p:pic>
          </mc:Fallback>
        </mc:AlternateContent>
      </p:grpSp>
      <p:grpSp>
        <p:nvGrpSpPr>
          <p:cNvPr id="42" name="Group 41">
            <a:extLst>
              <a:ext uri="{FF2B5EF4-FFF2-40B4-BE49-F238E27FC236}">
                <a16:creationId xmlns:a16="http://schemas.microsoft.com/office/drawing/2014/main" id="{9B346774-2C7E-79B0-844E-6DA1CD08125A}"/>
              </a:ext>
            </a:extLst>
          </p:cNvPr>
          <p:cNvGrpSpPr/>
          <p:nvPr/>
        </p:nvGrpSpPr>
        <p:grpSpPr>
          <a:xfrm>
            <a:off x="1180580" y="672940"/>
            <a:ext cx="1931040" cy="1461240"/>
            <a:chOff x="1180580" y="672940"/>
            <a:chExt cx="1931040" cy="1461240"/>
          </a:xfrm>
        </p:grpSpPr>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49224C48-146D-5C27-7C84-7C1A00CC33F3}"/>
                    </a:ext>
                  </a:extLst>
                </p14:cNvPr>
                <p14:cNvContentPartPr/>
                <p14:nvPr/>
              </p14:nvContentPartPr>
              <p14:xfrm>
                <a:off x="2379380" y="672940"/>
                <a:ext cx="732240" cy="582840"/>
              </p14:xfrm>
            </p:contentPart>
          </mc:Choice>
          <mc:Fallback xmlns="">
            <p:pic>
              <p:nvPicPr>
                <p:cNvPr id="32" name="Ink 31">
                  <a:extLst>
                    <a:ext uri="{FF2B5EF4-FFF2-40B4-BE49-F238E27FC236}">
                      <a16:creationId xmlns:a16="http://schemas.microsoft.com/office/drawing/2014/main" id="{49224C48-146D-5C27-7C84-7C1A00CC33F3}"/>
                    </a:ext>
                  </a:extLst>
                </p:cNvPr>
                <p:cNvPicPr/>
                <p:nvPr/>
              </p:nvPicPr>
              <p:blipFill>
                <a:blip r:embed="rId26"/>
                <a:stretch>
                  <a:fillRect/>
                </a:stretch>
              </p:blipFill>
              <p:spPr>
                <a:xfrm>
                  <a:off x="2373260" y="666820"/>
                  <a:ext cx="744480" cy="595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3" name="Ink 32">
                  <a:extLst>
                    <a:ext uri="{FF2B5EF4-FFF2-40B4-BE49-F238E27FC236}">
                      <a16:creationId xmlns:a16="http://schemas.microsoft.com/office/drawing/2014/main" id="{3D73A340-22C1-FE99-B031-D312AF14598E}"/>
                    </a:ext>
                  </a:extLst>
                </p14:cNvPr>
                <p14:cNvContentPartPr/>
                <p14:nvPr/>
              </p14:nvContentPartPr>
              <p14:xfrm>
                <a:off x="2285420" y="1129780"/>
                <a:ext cx="280440" cy="198360"/>
              </p14:xfrm>
            </p:contentPart>
          </mc:Choice>
          <mc:Fallback xmlns="">
            <p:pic>
              <p:nvPicPr>
                <p:cNvPr id="33" name="Ink 32">
                  <a:extLst>
                    <a:ext uri="{FF2B5EF4-FFF2-40B4-BE49-F238E27FC236}">
                      <a16:creationId xmlns:a16="http://schemas.microsoft.com/office/drawing/2014/main" id="{3D73A340-22C1-FE99-B031-D312AF14598E}"/>
                    </a:ext>
                  </a:extLst>
                </p:cNvPr>
                <p:cNvPicPr/>
                <p:nvPr/>
              </p:nvPicPr>
              <p:blipFill>
                <a:blip r:embed="rId28"/>
                <a:stretch>
                  <a:fillRect/>
                </a:stretch>
              </p:blipFill>
              <p:spPr>
                <a:xfrm>
                  <a:off x="2279300" y="1123649"/>
                  <a:ext cx="292680" cy="210622"/>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Ink 34">
                  <a:extLst>
                    <a:ext uri="{FF2B5EF4-FFF2-40B4-BE49-F238E27FC236}">
                      <a16:creationId xmlns:a16="http://schemas.microsoft.com/office/drawing/2014/main" id="{91783851-21D5-E4B2-68D9-939BA451A893}"/>
                    </a:ext>
                  </a:extLst>
                </p14:cNvPr>
                <p14:cNvContentPartPr/>
                <p14:nvPr/>
              </p14:nvContentPartPr>
              <p14:xfrm>
                <a:off x="1180580" y="824860"/>
                <a:ext cx="1242360" cy="1309320"/>
              </p14:xfrm>
            </p:contentPart>
          </mc:Choice>
          <mc:Fallback xmlns="">
            <p:pic>
              <p:nvPicPr>
                <p:cNvPr id="35" name="Ink 34">
                  <a:extLst>
                    <a:ext uri="{FF2B5EF4-FFF2-40B4-BE49-F238E27FC236}">
                      <a16:creationId xmlns:a16="http://schemas.microsoft.com/office/drawing/2014/main" id="{91783851-21D5-E4B2-68D9-939BA451A893}"/>
                    </a:ext>
                  </a:extLst>
                </p:cNvPr>
                <p:cNvPicPr/>
                <p:nvPr/>
              </p:nvPicPr>
              <p:blipFill>
                <a:blip r:embed="rId30"/>
                <a:stretch>
                  <a:fillRect/>
                </a:stretch>
              </p:blipFill>
              <p:spPr>
                <a:xfrm>
                  <a:off x="1174462" y="818740"/>
                  <a:ext cx="1254596" cy="1321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6" name="Ink 35">
                  <a:extLst>
                    <a:ext uri="{FF2B5EF4-FFF2-40B4-BE49-F238E27FC236}">
                      <a16:creationId xmlns:a16="http://schemas.microsoft.com/office/drawing/2014/main" id="{227F5C92-5848-36A9-60B8-6400C76BB50B}"/>
                    </a:ext>
                  </a:extLst>
                </p14:cNvPr>
                <p14:cNvContentPartPr/>
                <p14:nvPr/>
              </p14:nvContentPartPr>
              <p14:xfrm>
                <a:off x="2349500" y="1738900"/>
                <a:ext cx="159120" cy="66600"/>
              </p14:xfrm>
            </p:contentPart>
          </mc:Choice>
          <mc:Fallback xmlns="">
            <p:pic>
              <p:nvPicPr>
                <p:cNvPr id="36" name="Ink 35">
                  <a:extLst>
                    <a:ext uri="{FF2B5EF4-FFF2-40B4-BE49-F238E27FC236}">
                      <a16:creationId xmlns:a16="http://schemas.microsoft.com/office/drawing/2014/main" id="{227F5C92-5848-36A9-60B8-6400C76BB50B}"/>
                    </a:ext>
                  </a:extLst>
                </p:cNvPr>
                <p:cNvPicPr/>
                <p:nvPr/>
              </p:nvPicPr>
              <p:blipFill>
                <a:blip r:embed="rId32"/>
                <a:stretch>
                  <a:fillRect/>
                </a:stretch>
              </p:blipFill>
              <p:spPr>
                <a:xfrm>
                  <a:off x="2343380" y="1732780"/>
                  <a:ext cx="1713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Ink 40">
                  <a:extLst>
                    <a:ext uri="{FF2B5EF4-FFF2-40B4-BE49-F238E27FC236}">
                      <a16:creationId xmlns:a16="http://schemas.microsoft.com/office/drawing/2014/main" id="{08B7F5EA-F922-152C-71BA-E01086799BAE}"/>
                    </a:ext>
                  </a:extLst>
                </p14:cNvPr>
                <p14:cNvContentPartPr/>
                <p14:nvPr/>
              </p14:nvContentPartPr>
              <p14:xfrm>
                <a:off x="2348780" y="1445860"/>
                <a:ext cx="343080" cy="334080"/>
              </p14:xfrm>
            </p:contentPart>
          </mc:Choice>
          <mc:Fallback xmlns="">
            <p:pic>
              <p:nvPicPr>
                <p:cNvPr id="41" name="Ink 40">
                  <a:extLst>
                    <a:ext uri="{FF2B5EF4-FFF2-40B4-BE49-F238E27FC236}">
                      <a16:creationId xmlns:a16="http://schemas.microsoft.com/office/drawing/2014/main" id="{08B7F5EA-F922-152C-71BA-E01086799BAE}"/>
                    </a:ext>
                  </a:extLst>
                </p:cNvPr>
                <p:cNvPicPr/>
                <p:nvPr/>
              </p:nvPicPr>
              <p:blipFill>
                <a:blip r:embed="rId34"/>
                <a:stretch>
                  <a:fillRect/>
                </a:stretch>
              </p:blipFill>
              <p:spPr>
                <a:xfrm>
                  <a:off x="2342666" y="1439747"/>
                  <a:ext cx="355307" cy="34630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43" name="Ink 42">
                <a:extLst>
                  <a:ext uri="{FF2B5EF4-FFF2-40B4-BE49-F238E27FC236}">
                    <a16:creationId xmlns:a16="http://schemas.microsoft.com/office/drawing/2014/main" id="{D0CE910A-3CC0-8D61-9C39-944A889EF784}"/>
                  </a:ext>
                </a:extLst>
              </p14:cNvPr>
              <p14:cNvContentPartPr/>
              <p14:nvPr/>
            </p14:nvContentPartPr>
            <p14:xfrm>
              <a:off x="6966500" y="748540"/>
              <a:ext cx="310320" cy="515520"/>
            </p14:xfrm>
          </p:contentPart>
        </mc:Choice>
        <mc:Fallback xmlns="">
          <p:pic>
            <p:nvPicPr>
              <p:cNvPr id="43" name="Ink 42">
                <a:extLst>
                  <a:ext uri="{FF2B5EF4-FFF2-40B4-BE49-F238E27FC236}">
                    <a16:creationId xmlns:a16="http://schemas.microsoft.com/office/drawing/2014/main" id="{D0CE910A-3CC0-8D61-9C39-944A889EF784}"/>
                  </a:ext>
                </a:extLst>
              </p:cNvPr>
              <p:cNvPicPr/>
              <p:nvPr/>
            </p:nvPicPr>
            <p:blipFill>
              <a:blip r:embed="rId36"/>
              <a:stretch>
                <a:fillRect/>
              </a:stretch>
            </p:blipFill>
            <p:spPr>
              <a:xfrm>
                <a:off x="6960380" y="742420"/>
                <a:ext cx="32256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Ink 45">
                <a:extLst>
                  <a:ext uri="{FF2B5EF4-FFF2-40B4-BE49-F238E27FC236}">
                    <a16:creationId xmlns:a16="http://schemas.microsoft.com/office/drawing/2014/main" id="{A79B6CB7-5613-FF64-A64C-B1952F285E48}"/>
                  </a:ext>
                </a:extLst>
              </p14:cNvPr>
              <p14:cNvContentPartPr/>
              <p14:nvPr/>
            </p14:nvContentPartPr>
            <p14:xfrm>
              <a:off x="6870380" y="1104220"/>
              <a:ext cx="359280" cy="257040"/>
            </p14:xfrm>
          </p:contentPart>
        </mc:Choice>
        <mc:Fallback xmlns="">
          <p:pic>
            <p:nvPicPr>
              <p:cNvPr id="46" name="Ink 45">
                <a:extLst>
                  <a:ext uri="{FF2B5EF4-FFF2-40B4-BE49-F238E27FC236}">
                    <a16:creationId xmlns:a16="http://schemas.microsoft.com/office/drawing/2014/main" id="{A79B6CB7-5613-FF64-A64C-B1952F285E48}"/>
                  </a:ext>
                </a:extLst>
              </p:cNvPr>
              <p:cNvPicPr/>
              <p:nvPr/>
            </p:nvPicPr>
            <p:blipFill>
              <a:blip r:embed="rId38"/>
              <a:stretch>
                <a:fillRect/>
              </a:stretch>
            </p:blipFill>
            <p:spPr>
              <a:xfrm>
                <a:off x="6864260" y="1098100"/>
                <a:ext cx="37152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DD74534D-1C0E-735C-F0CA-3138C2BFE5A5}"/>
                  </a:ext>
                </a:extLst>
              </p14:cNvPr>
              <p14:cNvContentPartPr/>
              <p14:nvPr/>
            </p14:nvContentPartPr>
            <p14:xfrm>
              <a:off x="8212725" y="1827705"/>
              <a:ext cx="2674080" cy="543600"/>
            </p14:xfrm>
          </p:contentPart>
        </mc:Choice>
        <mc:Fallback xmlns="">
          <p:pic>
            <p:nvPicPr>
              <p:cNvPr id="50" name="Ink 49">
                <a:extLst>
                  <a:ext uri="{FF2B5EF4-FFF2-40B4-BE49-F238E27FC236}">
                    <a16:creationId xmlns:a16="http://schemas.microsoft.com/office/drawing/2014/main" id="{DD74534D-1C0E-735C-F0CA-3138C2BFE5A5}"/>
                  </a:ext>
                </a:extLst>
              </p:cNvPr>
              <p:cNvPicPr/>
              <p:nvPr/>
            </p:nvPicPr>
            <p:blipFill>
              <a:blip r:embed="rId40"/>
              <a:stretch>
                <a:fillRect/>
              </a:stretch>
            </p:blipFill>
            <p:spPr>
              <a:xfrm>
                <a:off x="8206605" y="1821585"/>
                <a:ext cx="268632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07F4F881-A573-B662-87BA-E5A0FD2F760D}"/>
                  </a:ext>
                </a:extLst>
              </p14:cNvPr>
              <p14:cNvContentPartPr/>
              <p14:nvPr/>
            </p14:nvContentPartPr>
            <p14:xfrm>
              <a:off x="8124525" y="1796385"/>
              <a:ext cx="240480" cy="127800"/>
            </p14:xfrm>
          </p:contentPart>
        </mc:Choice>
        <mc:Fallback xmlns="">
          <p:pic>
            <p:nvPicPr>
              <p:cNvPr id="53" name="Ink 52">
                <a:extLst>
                  <a:ext uri="{FF2B5EF4-FFF2-40B4-BE49-F238E27FC236}">
                    <a16:creationId xmlns:a16="http://schemas.microsoft.com/office/drawing/2014/main" id="{07F4F881-A573-B662-87BA-E5A0FD2F760D}"/>
                  </a:ext>
                </a:extLst>
              </p:cNvPr>
              <p:cNvPicPr/>
              <p:nvPr/>
            </p:nvPicPr>
            <p:blipFill>
              <a:blip r:embed="rId42"/>
              <a:stretch>
                <a:fillRect/>
              </a:stretch>
            </p:blipFill>
            <p:spPr>
              <a:xfrm>
                <a:off x="8118405" y="1790248"/>
                <a:ext cx="252720" cy="140075"/>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8" name="Ink 57">
                <a:extLst>
                  <a:ext uri="{FF2B5EF4-FFF2-40B4-BE49-F238E27FC236}">
                    <a16:creationId xmlns:a16="http://schemas.microsoft.com/office/drawing/2014/main" id="{11BEF5C1-A0AB-6E35-502D-89519C27B067}"/>
                  </a:ext>
                </a:extLst>
              </p14:cNvPr>
              <p14:cNvContentPartPr/>
              <p14:nvPr/>
            </p14:nvContentPartPr>
            <p14:xfrm>
              <a:off x="1773106" y="3836371"/>
              <a:ext cx="1666440" cy="38880"/>
            </p14:xfrm>
          </p:contentPart>
        </mc:Choice>
        <mc:Fallback xmlns="">
          <p:pic>
            <p:nvPicPr>
              <p:cNvPr id="58" name="Ink 57">
                <a:extLst>
                  <a:ext uri="{FF2B5EF4-FFF2-40B4-BE49-F238E27FC236}">
                    <a16:creationId xmlns:a16="http://schemas.microsoft.com/office/drawing/2014/main" id="{11BEF5C1-A0AB-6E35-502D-89519C27B067}"/>
                  </a:ext>
                </a:extLst>
              </p:cNvPr>
              <p:cNvPicPr/>
              <p:nvPr/>
            </p:nvPicPr>
            <p:blipFill>
              <a:blip r:embed="rId44"/>
              <a:stretch>
                <a:fillRect/>
              </a:stretch>
            </p:blipFill>
            <p:spPr>
              <a:xfrm>
                <a:off x="1719106" y="3728371"/>
                <a:ext cx="17740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9" name="Ink 58">
                <a:extLst>
                  <a:ext uri="{FF2B5EF4-FFF2-40B4-BE49-F238E27FC236}">
                    <a16:creationId xmlns:a16="http://schemas.microsoft.com/office/drawing/2014/main" id="{23C3AE9A-A8CD-53F5-831C-F2B9D3956FE1}"/>
                  </a:ext>
                </a:extLst>
              </p14:cNvPr>
              <p14:cNvContentPartPr/>
              <p14:nvPr/>
            </p14:nvContentPartPr>
            <p14:xfrm>
              <a:off x="1451120" y="5708420"/>
              <a:ext cx="2229480" cy="39600"/>
            </p14:xfrm>
          </p:contentPart>
        </mc:Choice>
        <mc:Fallback xmlns="">
          <p:pic>
            <p:nvPicPr>
              <p:cNvPr id="59" name="Ink 58">
                <a:extLst>
                  <a:ext uri="{FF2B5EF4-FFF2-40B4-BE49-F238E27FC236}">
                    <a16:creationId xmlns:a16="http://schemas.microsoft.com/office/drawing/2014/main" id="{23C3AE9A-A8CD-53F5-831C-F2B9D3956FE1}"/>
                  </a:ext>
                </a:extLst>
              </p:cNvPr>
              <p:cNvPicPr/>
              <p:nvPr/>
            </p:nvPicPr>
            <p:blipFill>
              <a:blip r:embed="rId46"/>
              <a:stretch>
                <a:fillRect/>
              </a:stretch>
            </p:blipFill>
            <p:spPr>
              <a:xfrm>
                <a:off x="1397120" y="5599429"/>
                <a:ext cx="2337120" cy="257218"/>
              </a:xfrm>
              <a:prstGeom prst="rect">
                <a:avLst/>
              </a:prstGeom>
            </p:spPr>
          </p:pic>
        </mc:Fallback>
      </mc:AlternateContent>
      <p:sp>
        <p:nvSpPr>
          <p:cNvPr id="61" name="TextBox 60">
            <a:extLst>
              <a:ext uri="{FF2B5EF4-FFF2-40B4-BE49-F238E27FC236}">
                <a16:creationId xmlns:a16="http://schemas.microsoft.com/office/drawing/2014/main" id="{8B4F9009-E6B6-7CAF-B6D4-FB51A64D52BC}"/>
              </a:ext>
            </a:extLst>
          </p:cNvPr>
          <p:cNvSpPr txBox="1"/>
          <p:nvPr/>
        </p:nvSpPr>
        <p:spPr>
          <a:xfrm>
            <a:off x="-1946" y="3574761"/>
            <a:ext cx="1803706" cy="523220"/>
          </a:xfrm>
          <a:prstGeom prst="rect">
            <a:avLst/>
          </a:prstGeom>
          <a:noFill/>
        </p:spPr>
        <p:txBody>
          <a:bodyPr wrap="square" rtlCol="0">
            <a:spAutoFit/>
          </a:bodyPr>
          <a:lstStyle/>
          <a:p>
            <a:r>
              <a:rPr lang="en-US" sz="1400" b="1" i="1">
                <a:solidFill>
                  <a:srgbClr val="FF9900"/>
                </a:solidFill>
              </a:rPr>
              <a:t>White Standardized Gaussian Noise</a:t>
            </a:r>
            <a:endParaRPr lang="en-CA" sz="1400" b="1" i="1">
              <a:solidFill>
                <a:srgbClr val="FF9900"/>
              </a:solidFill>
            </a:endParaRPr>
          </a:p>
        </p:txBody>
      </p:sp>
      <p:sp>
        <p:nvSpPr>
          <p:cNvPr id="62" name="TextBox 61">
            <a:extLst>
              <a:ext uri="{FF2B5EF4-FFF2-40B4-BE49-F238E27FC236}">
                <a16:creationId xmlns:a16="http://schemas.microsoft.com/office/drawing/2014/main" id="{A53C0A0F-A6F0-DA45-E779-8F108632C247}"/>
              </a:ext>
            </a:extLst>
          </p:cNvPr>
          <p:cNvSpPr txBox="1"/>
          <p:nvPr/>
        </p:nvSpPr>
        <p:spPr>
          <a:xfrm>
            <a:off x="3692862" y="5554531"/>
            <a:ext cx="2577325" cy="307777"/>
          </a:xfrm>
          <a:prstGeom prst="rect">
            <a:avLst/>
          </a:prstGeom>
          <a:noFill/>
        </p:spPr>
        <p:txBody>
          <a:bodyPr wrap="square" rtlCol="0">
            <a:spAutoFit/>
          </a:bodyPr>
          <a:lstStyle/>
          <a:p>
            <a:r>
              <a:rPr lang="en-US" sz="1400" b="1" i="1">
                <a:solidFill>
                  <a:srgbClr val="FF9900"/>
                </a:solidFill>
              </a:rPr>
              <a:t>Denoiser in inverse problem</a:t>
            </a:r>
            <a:endParaRPr lang="en-CA" sz="1400" b="1" i="1">
              <a:solidFill>
                <a:srgbClr val="FF9900"/>
              </a:solidFill>
            </a:endParaRPr>
          </a:p>
        </p:txBody>
      </p:sp>
      <p:sp>
        <p:nvSpPr>
          <p:cNvPr id="4" name="Slide Number Placeholder 3">
            <a:extLst>
              <a:ext uri="{FF2B5EF4-FFF2-40B4-BE49-F238E27FC236}">
                <a16:creationId xmlns:a16="http://schemas.microsoft.com/office/drawing/2014/main" id="{A3AF86D2-7C2F-A642-37BB-F0C47F7A5A7E}"/>
              </a:ext>
            </a:extLst>
          </p:cNvPr>
          <p:cNvSpPr>
            <a:spLocks noGrp="1"/>
          </p:cNvSpPr>
          <p:nvPr>
            <p:ph type="sldNum" sz="quarter" idx="12"/>
          </p:nvPr>
        </p:nvSpPr>
        <p:spPr/>
        <p:txBody>
          <a:bodyPr/>
          <a:lstStyle/>
          <a:p>
            <a:fld id="{AF116F88-7650-47C0-9477-AAF4F000316E}" type="slidenum">
              <a:rPr lang="en-CA" smtClean="0"/>
              <a:t>22</a:t>
            </a:fld>
            <a:endParaRPr lang="en-CA"/>
          </a:p>
        </p:txBody>
      </p:sp>
    </p:spTree>
    <p:extLst>
      <p:ext uri="{BB962C8B-B14F-4D97-AF65-F5344CB8AC3E}">
        <p14:creationId xmlns:p14="http://schemas.microsoft.com/office/powerpoint/2010/main" val="3265390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4F33B-8CDC-5D40-C93F-75B6791F39AD}"/>
              </a:ext>
            </a:extLst>
          </p:cNvPr>
          <p:cNvSpPr>
            <a:spLocks noGrp="1"/>
          </p:cNvSpPr>
          <p:nvPr>
            <p:ph type="title"/>
          </p:nvPr>
        </p:nvSpPr>
        <p:spPr/>
        <p:txBody>
          <a:bodyPr/>
          <a:lstStyle/>
          <a:p>
            <a:r>
              <a:rPr lang="en-CA" dirty="0"/>
              <a:t>Tests – 2 Scenarios</a:t>
            </a:r>
            <a:br>
              <a:rPr lang="en-CA" dirty="0"/>
            </a:br>
            <a:r>
              <a:rPr lang="en-CA" sz="2800" dirty="0"/>
              <a:t>with missing pixels and Gaussian white noise</a:t>
            </a:r>
          </a:p>
        </p:txBody>
      </p:sp>
      <p:sp>
        <p:nvSpPr>
          <p:cNvPr id="3" name="Content Placeholder 2">
            <a:extLst>
              <a:ext uri="{FF2B5EF4-FFF2-40B4-BE49-F238E27FC236}">
                <a16:creationId xmlns:a16="http://schemas.microsoft.com/office/drawing/2014/main" id="{09755C8C-E720-7179-6A97-9D13ADFF5F67}"/>
              </a:ext>
            </a:extLst>
          </p:cNvPr>
          <p:cNvSpPr>
            <a:spLocks noGrp="1"/>
          </p:cNvSpPr>
          <p:nvPr>
            <p:ph idx="1"/>
          </p:nvPr>
        </p:nvSpPr>
        <p:spPr>
          <a:xfrm>
            <a:off x="1887187" y="2686585"/>
            <a:ext cx="3370613" cy="1758559"/>
          </a:xfrm>
        </p:spPr>
        <p:txBody>
          <a:bodyPr vert="horz" lIns="91440" tIns="45720" rIns="91440" bIns="45720" rtlCol="0" anchor="t">
            <a:normAutofit fontScale="92500" lnSpcReduction="10000"/>
          </a:bodyPr>
          <a:lstStyle/>
          <a:p>
            <a:pPr marL="0" indent="0">
              <a:buNone/>
            </a:pPr>
            <a:r>
              <a:rPr lang="en-CA" dirty="0"/>
              <a:t>Scenario 1</a:t>
            </a:r>
          </a:p>
          <a:p>
            <a:r>
              <a:rPr lang="en-CA" dirty="0"/>
              <a:t>Sigma e = 0</a:t>
            </a:r>
          </a:p>
          <a:p>
            <a:r>
              <a:rPr lang="en-CA" dirty="0"/>
              <a:t>Max Iteration = 150</a:t>
            </a:r>
          </a:p>
          <a:p>
            <a:r>
              <a:rPr lang="en-CA" dirty="0"/>
              <a:t>Delta = 5</a:t>
            </a:r>
          </a:p>
        </p:txBody>
      </p:sp>
      <p:sp>
        <p:nvSpPr>
          <p:cNvPr id="5" name="Content Placeholder 2">
            <a:extLst>
              <a:ext uri="{FF2B5EF4-FFF2-40B4-BE49-F238E27FC236}">
                <a16:creationId xmlns:a16="http://schemas.microsoft.com/office/drawing/2014/main" id="{E09AD737-2478-A767-4B75-368ECE5A6769}"/>
              </a:ext>
            </a:extLst>
          </p:cNvPr>
          <p:cNvSpPr txBox="1">
            <a:spLocks/>
          </p:cNvSpPr>
          <p:nvPr/>
        </p:nvSpPr>
        <p:spPr>
          <a:xfrm>
            <a:off x="6928263" y="2730128"/>
            <a:ext cx="3370613" cy="1758559"/>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Scenario 2</a:t>
            </a:r>
          </a:p>
          <a:p>
            <a:r>
              <a:rPr lang="en-CA" dirty="0"/>
              <a:t>Sigma e = 10</a:t>
            </a:r>
          </a:p>
          <a:p>
            <a:r>
              <a:rPr lang="en-CA" dirty="0"/>
              <a:t>Max Iteration = 75</a:t>
            </a:r>
          </a:p>
          <a:p>
            <a:r>
              <a:rPr lang="en-CA" dirty="0"/>
              <a:t>Delta = 0</a:t>
            </a:r>
          </a:p>
        </p:txBody>
      </p:sp>
      <p:sp>
        <p:nvSpPr>
          <p:cNvPr id="4" name="Slide Number Placeholder 3">
            <a:extLst>
              <a:ext uri="{FF2B5EF4-FFF2-40B4-BE49-F238E27FC236}">
                <a16:creationId xmlns:a16="http://schemas.microsoft.com/office/drawing/2014/main" id="{1B519AA6-8C69-09B6-37DB-C8D20BBF87F3}"/>
              </a:ext>
            </a:extLst>
          </p:cNvPr>
          <p:cNvSpPr>
            <a:spLocks noGrp="1"/>
          </p:cNvSpPr>
          <p:nvPr>
            <p:ph type="sldNum" sz="quarter" idx="12"/>
          </p:nvPr>
        </p:nvSpPr>
        <p:spPr/>
        <p:txBody>
          <a:bodyPr/>
          <a:lstStyle/>
          <a:p>
            <a:fld id="{AF116F88-7650-47C0-9477-AAF4F000316E}" type="slidenum">
              <a:rPr lang="en-CA" smtClean="0"/>
              <a:t>23</a:t>
            </a:fld>
            <a:endParaRPr lang="en-CA"/>
          </a:p>
        </p:txBody>
      </p:sp>
    </p:spTree>
    <p:extLst>
      <p:ext uri="{BB962C8B-B14F-4D97-AF65-F5344CB8AC3E}">
        <p14:creationId xmlns:p14="http://schemas.microsoft.com/office/powerpoint/2010/main" val="3030611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B3308-0A45-2F41-EA2A-24F87161B1A5}"/>
              </a:ext>
            </a:extLst>
          </p:cNvPr>
          <p:cNvSpPr>
            <a:spLocks noGrp="1"/>
          </p:cNvSpPr>
          <p:nvPr>
            <p:ph type="title"/>
          </p:nvPr>
        </p:nvSpPr>
        <p:spPr/>
        <p:txBody>
          <a:bodyPr/>
          <a:lstStyle/>
          <a:p>
            <a:r>
              <a:rPr lang="en-CA"/>
              <a:t>Metrics Used</a:t>
            </a:r>
          </a:p>
        </p:txBody>
      </p:sp>
      <p:sp>
        <p:nvSpPr>
          <p:cNvPr id="3" name="Content Placeholder 2">
            <a:extLst>
              <a:ext uri="{FF2B5EF4-FFF2-40B4-BE49-F238E27FC236}">
                <a16:creationId xmlns:a16="http://schemas.microsoft.com/office/drawing/2014/main" id="{3D0844C5-473C-611E-D514-427401CED687}"/>
              </a:ext>
            </a:extLst>
          </p:cNvPr>
          <p:cNvSpPr>
            <a:spLocks noGrp="1"/>
          </p:cNvSpPr>
          <p:nvPr>
            <p:ph idx="1"/>
          </p:nvPr>
        </p:nvSpPr>
        <p:spPr/>
        <p:txBody>
          <a:bodyPr vert="horz" lIns="91440" tIns="45720" rIns="91440" bIns="45720" rtlCol="0" anchor="t">
            <a:normAutofit lnSpcReduction="10000"/>
          </a:bodyPr>
          <a:lstStyle/>
          <a:p>
            <a:r>
              <a:rPr lang="en-CA"/>
              <a:t>PSNR (Peak Signal-to-Noise Ratio): compares mean squared root between the clean image and the restored image. Larger PSNR value indicates better image quality.</a:t>
            </a:r>
          </a:p>
          <a:p>
            <a:endParaRPr lang="en-CA"/>
          </a:p>
          <a:p>
            <a:endParaRPr lang="en-CA"/>
          </a:p>
          <a:p>
            <a:pPr marL="0" indent="0">
              <a:buNone/>
            </a:pPr>
            <a:endParaRPr lang="en-CA"/>
          </a:p>
          <a:p>
            <a:pPr marL="0" indent="0">
              <a:buNone/>
            </a:pPr>
            <a:r>
              <a:rPr lang="en-CA" sz="2400"/>
              <a:t>x_0 is the </a:t>
            </a:r>
            <a:r>
              <a:rPr lang="en-CA" sz="2400" err="1"/>
              <a:t>i-th</a:t>
            </a:r>
            <a:r>
              <a:rPr lang="en-CA" sz="2400"/>
              <a:t> pixel of clean image</a:t>
            </a:r>
          </a:p>
          <a:p>
            <a:pPr marL="0" indent="0">
              <a:buNone/>
            </a:pPr>
            <a:r>
              <a:rPr lang="en-CA" sz="2400" err="1"/>
              <a:t>x_tilde</a:t>
            </a:r>
            <a:r>
              <a:rPr lang="en-CA" sz="2400"/>
              <a:t> is </a:t>
            </a:r>
            <a:r>
              <a:rPr lang="en-CA" sz="2400" err="1">
                <a:ea typeface="+mn-lt"/>
                <a:cs typeface="+mn-lt"/>
              </a:rPr>
              <a:t>i-th</a:t>
            </a:r>
            <a:r>
              <a:rPr lang="en-CA" sz="2400">
                <a:ea typeface="+mn-lt"/>
                <a:cs typeface="+mn-lt"/>
              </a:rPr>
              <a:t> pixel of reconstructed image</a:t>
            </a:r>
          </a:p>
          <a:p>
            <a:pPr marL="0" indent="0">
              <a:buNone/>
            </a:pPr>
            <a:r>
              <a:rPr lang="en-CA" sz="2400"/>
              <a:t>N is total number of pixels</a:t>
            </a:r>
          </a:p>
          <a:p>
            <a:pPr marL="0" indent="0">
              <a:buNone/>
            </a:pPr>
            <a:r>
              <a:rPr lang="en-CA" sz="2400"/>
              <a:t>MAX is the max intensity level</a:t>
            </a:r>
          </a:p>
          <a:p>
            <a:pPr marL="0" indent="0">
              <a:buNone/>
            </a:pPr>
            <a:endParaRPr lang="en-CA"/>
          </a:p>
          <a:p>
            <a:endParaRPr lang="en-CA"/>
          </a:p>
        </p:txBody>
      </p:sp>
      <p:pic>
        <p:nvPicPr>
          <p:cNvPr id="4" name="Picture 3" descr="A black text on a white background&#10;&#10;Description automatically generated">
            <a:extLst>
              <a:ext uri="{FF2B5EF4-FFF2-40B4-BE49-F238E27FC236}">
                <a16:creationId xmlns:a16="http://schemas.microsoft.com/office/drawing/2014/main" id="{B08FB7E8-52B4-1475-F186-11D89257FE55}"/>
              </a:ext>
            </a:extLst>
          </p:cNvPr>
          <p:cNvPicPr>
            <a:picLocks noChangeAspect="1"/>
          </p:cNvPicPr>
          <p:nvPr/>
        </p:nvPicPr>
        <p:blipFill>
          <a:blip r:embed="rId2"/>
          <a:stretch>
            <a:fillRect/>
          </a:stretch>
        </p:blipFill>
        <p:spPr>
          <a:xfrm>
            <a:off x="2151830" y="3226032"/>
            <a:ext cx="2950185" cy="742401"/>
          </a:xfrm>
          <a:prstGeom prst="rect">
            <a:avLst/>
          </a:prstGeom>
        </p:spPr>
      </p:pic>
      <p:pic>
        <p:nvPicPr>
          <p:cNvPr id="5" name="Picture 4">
            <a:extLst>
              <a:ext uri="{FF2B5EF4-FFF2-40B4-BE49-F238E27FC236}">
                <a16:creationId xmlns:a16="http://schemas.microsoft.com/office/drawing/2014/main" id="{B581BF8B-0167-2DDA-F1EF-9830242FF74B}"/>
              </a:ext>
            </a:extLst>
          </p:cNvPr>
          <p:cNvPicPr>
            <a:picLocks noChangeAspect="1"/>
          </p:cNvPicPr>
          <p:nvPr/>
        </p:nvPicPr>
        <p:blipFill>
          <a:blip r:embed="rId3"/>
          <a:stretch>
            <a:fillRect/>
          </a:stretch>
        </p:blipFill>
        <p:spPr>
          <a:xfrm>
            <a:off x="6429121" y="3126745"/>
            <a:ext cx="2698433" cy="1079521"/>
          </a:xfrm>
          <a:prstGeom prst="rect">
            <a:avLst/>
          </a:prstGeom>
        </p:spPr>
      </p:pic>
      <p:sp>
        <p:nvSpPr>
          <p:cNvPr id="6" name="Slide Number Placeholder 5">
            <a:extLst>
              <a:ext uri="{FF2B5EF4-FFF2-40B4-BE49-F238E27FC236}">
                <a16:creationId xmlns:a16="http://schemas.microsoft.com/office/drawing/2014/main" id="{D51B9479-A0C8-3ED6-62E3-36BA442A41BE}"/>
              </a:ext>
            </a:extLst>
          </p:cNvPr>
          <p:cNvSpPr>
            <a:spLocks noGrp="1"/>
          </p:cNvSpPr>
          <p:nvPr>
            <p:ph type="sldNum" sz="quarter" idx="12"/>
          </p:nvPr>
        </p:nvSpPr>
        <p:spPr/>
        <p:txBody>
          <a:bodyPr/>
          <a:lstStyle/>
          <a:p>
            <a:fld id="{AF116F88-7650-47C0-9477-AAF4F000316E}" type="slidenum">
              <a:rPr lang="en-CA" smtClean="0"/>
              <a:t>24</a:t>
            </a:fld>
            <a:endParaRPr lang="en-CA"/>
          </a:p>
        </p:txBody>
      </p:sp>
    </p:spTree>
    <p:extLst>
      <p:ext uri="{BB962C8B-B14F-4D97-AF65-F5344CB8AC3E}">
        <p14:creationId xmlns:p14="http://schemas.microsoft.com/office/powerpoint/2010/main" val="625845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D540A-123E-378C-76B6-36C48347B567}"/>
              </a:ext>
            </a:extLst>
          </p:cNvPr>
          <p:cNvSpPr>
            <a:spLocks noGrp="1"/>
          </p:cNvSpPr>
          <p:nvPr>
            <p:ph type="title"/>
          </p:nvPr>
        </p:nvSpPr>
        <p:spPr/>
        <p:txBody>
          <a:bodyPr/>
          <a:lstStyle/>
          <a:p>
            <a:r>
              <a:rPr lang="en-CA"/>
              <a:t>Metrics Used...</a:t>
            </a:r>
          </a:p>
        </p:txBody>
      </p:sp>
      <p:sp>
        <p:nvSpPr>
          <p:cNvPr id="3" name="Content Placeholder 2">
            <a:extLst>
              <a:ext uri="{FF2B5EF4-FFF2-40B4-BE49-F238E27FC236}">
                <a16:creationId xmlns:a16="http://schemas.microsoft.com/office/drawing/2014/main" id="{80446ED5-849C-4667-D264-6F1FE6E24B80}"/>
              </a:ext>
            </a:extLst>
          </p:cNvPr>
          <p:cNvSpPr>
            <a:spLocks noGrp="1"/>
          </p:cNvSpPr>
          <p:nvPr>
            <p:ph idx="1"/>
          </p:nvPr>
        </p:nvSpPr>
        <p:spPr>
          <a:xfrm>
            <a:off x="838200" y="1825625"/>
            <a:ext cx="10515600" cy="956975"/>
          </a:xfrm>
        </p:spPr>
        <p:txBody>
          <a:bodyPr vert="horz" lIns="91440" tIns="45720" rIns="91440" bIns="45720" rtlCol="0" anchor="t">
            <a:normAutofit fontScale="92500" lnSpcReduction="10000"/>
          </a:bodyPr>
          <a:lstStyle/>
          <a:p>
            <a:r>
              <a:rPr lang="en-CA" sz="2400">
                <a:ea typeface="+mn-lt"/>
                <a:cs typeface="+mn-lt"/>
              </a:rPr>
              <a:t>SSIM (Structural Similarity Index): compares structural similarity between clean image and the restored image. Larger SSIM value indicates greater similarities (SSIM &gt; 1)</a:t>
            </a:r>
            <a:endParaRPr lang="en-CA"/>
          </a:p>
        </p:txBody>
      </p:sp>
      <p:pic>
        <p:nvPicPr>
          <p:cNvPr id="5" name="Picture 4" descr="A black and white image of numbers&#10;&#10;Description automatically generated">
            <a:extLst>
              <a:ext uri="{FF2B5EF4-FFF2-40B4-BE49-F238E27FC236}">
                <a16:creationId xmlns:a16="http://schemas.microsoft.com/office/drawing/2014/main" id="{0DADCC3B-38CE-BEFA-FD73-31104D3F4F7C}"/>
              </a:ext>
            </a:extLst>
          </p:cNvPr>
          <p:cNvPicPr>
            <a:picLocks noChangeAspect="1"/>
          </p:cNvPicPr>
          <p:nvPr/>
        </p:nvPicPr>
        <p:blipFill>
          <a:blip r:embed="rId2"/>
          <a:stretch>
            <a:fillRect/>
          </a:stretch>
        </p:blipFill>
        <p:spPr>
          <a:xfrm>
            <a:off x="1062842" y="2925487"/>
            <a:ext cx="4702626" cy="908065"/>
          </a:xfrm>
          <a:prstGeom prst="rect">
            <a:avLst/>
          </a:prstGeom>
        </p:spPr>
      </p:pic>
      <p:sp>
        <p:nvSpPr>
          <p:cNvPr id="6" name="TextBox 5">
            <a:extLst>
              <a:ext uri="{FF2B5EF4-FFF2-40B4-BE49-F238E27FC236}">
                <a16:creationId xmlns:a16="http://schemas.microsoft.com/office/drawing/2014/main" id="{01006B2F-3D22-2A8A-C48B-78C6A96908D4}"/>
              </a:ext>
            </a:extLst>
          </p:cNvPr>
          <p:cNvSpPr txBox="1"/>
          <p:nvPr/>
        </p:nvSpPr>
        <p:spPr>
          <a:xfrm>
            <a:off x="1066799" y="4087090"/>
            <a:ext cx="961505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X is clean image</a:t>
            </a:r>
          </a:p>
          <a:p>
            <a:r>
              <a:rPr lang="en-US"/>
              <a:t>Y is restored image</a:t>
            </a:r>
          </a:p>
          <a:p>
            <a:r>
              <a:rPr lang="en-US"/>
              <a:t>µ_x, </a:t>
            </a:r>
            <a:r>
              <a:rPr lang="en-US">
                <a:ea typeface="+mn-lt"/>
                <a:cs typeface="+mn-lt"/>
              </a:rPr>
              <a:t>µ_y</a:t>
            </a:r>
            <a:r>
              <a:rPr lang="en-US"/>
              <a:t> are mean intensities of both images respectively</a:t>
            </a:r>
          </a:p>
          <a:p>
            <a:r>
              <a:rPr lang="en-US">
                <a:ea typeface="+mn-lt"/>
                <a:cs typeface="+mn-lt"/>
              </a:rPr>
              <a:t>σ^2 are variances of the images</a:t>
            </a:r>
          </a:p>
          <a:p>
            <a:r>
              <a:rPr lang="en-US" err="1">
                <a:ea typeface="+mn-lt"/>
                <a:cs typeface="+mn-lt"/>
              </a:rPr>
              <a:t>σ_XY</a:t>
            </a:r>
            <a:r>
              <a:rPr lang="en-US">
                <a:ea typeface="+mn-lt"/>
                <a:cs typeface="+mn-lt"/>
              </a:rPr>
              <a:t> is the covariance of X and Y</a:t>
            </a:r>
          </a:p>
          <a:p>
            <a:r>
              <a:rPr lang="en-US"/>
              <a:t>c_1 and c_2 are constants to stabilize</a:t>
            </a:r>
          </a:p>
          <a:p>
            <a:r>
              <a:rPr lang="en-US"/>
              <a:t>c = (k)(</a:t>
            </a:r>
            <a:r>
              <a:rPr lang="en-US" err="1"/>
              <a:t>MAX_Intensity</a:t>
            </a:r>
            <a:r>
              <a:rPr lang="en-US"/>
              <a:t>)^2</a:t>
            </a:r>
          </a:p>
        </p:txBody>
      </p:sp>
      <p:sp>
        <p:nvSpPr>
          <p:cNvPr id="4" name="Slide Number Placeholder 3">
            <a:extLst>
              <a:ext uri="{FF2B5EF4-FFF2-40B4-BE49-F238E27FC236}">
                <a16:creationId xmlns:a16="http://schemas.microsoft.com/office/drawing/2014/main" id="{0CCB8752-073E-4430-3D11-33A50F118E82}"/>
              </a:ext>
            </a:extLst>
          </p:cNvPr>
          <p:cNvSpPr>
            <a:spLocks noGrp="1"/>
          </p:cNvSpPr>
          <p:nvPr>
            <p:ph type="sldNum" sz="quarter" idx="12"/>
          </p:nvPr>
        </p:nvSpPr>
        <p:spPr/>
        <p:txBody>
          <a:bodyPr/>
          <a:lstStyle/>
          <a:p>
            <a:fld id="{AF116F88-7650-47C0-9477-AAF4F000316E}" type="slidenum">
              <a:rPr lang="en-CA" smtClean="0"/>
              <a:t>25</a:t>
            </a:fld>
            <a:endParaRPr lang="en-CA"/>
          </a:p>
        </p:txBody>
      </p:sp>
    </p:spTree>
    <p:extLst>
      <p:ext uri="{BB962C8B-B14F-4D97-AF65-F5344CB8AC3E}">
        <p14:creationId xmlns:p14="http://schemas.microsoft.com/office/powerpoint/2010/main" val="2826365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blue dots&#10;&#10;Description automatically generated">
            <a:extLst>
              <a:ext uri="{FF2B5EF4-FFF2-40B4-BE49-F238E27FC236}">
                <a16:creationId xmlns:a16="http://schemas.microsoft.com/office/drawing/2014/main" id="{1EE871A3-75CD-64D9-CC46-4EBE60439717}"/>
              </a:ext>
            </a:extLst>
          </p:cNvPr>
          <p:cNvPicPr>
            <a:picLocks noChangeAspect="1"/>
          </p:cNvPicPr>
          <p:nvPr/>
        </p:nvPicPr>
        <p:blipFill>
          <a:blip r:embed="rId2"/>
          <a:stretch>
            <a:fillRect/>
          </a:stretch>
        </p:blipFill>
        <p:spPr>
          <a:xfrm>
            <a:off x="4720" y="385644"/>
            <a:ext cx="12182103" cy="6086103"/>
          </a:xfrm>
          <a:prstGeom prst="rect">
            <a:avLst/>
          </a:prstGeom>
        </p:spPr>
      </p:pic>
      <p:sp>
        <p:nvSpPr>
          <p:cNvPr id="2" name="Slide Number Placeholder 1">
            <a:extLst>
              <a:ext uri="{FF2B5EF4-FFF2-40B4-BE49-F238E27FC236}">
                <a16:creationId xmlns:a16="http://schemas.microsoft.com/office/drawing/2014/main" id="{F132D2F2-74DC-6966-F452-EA9B566C9362}"/>
              </a:ext>
            </a:extLst>
          </p:cNvPr>
          <p:cNvSpPr>
            <a:spLocks noGrp="1"/>
          </p:cNvSpPr>
          <p:nvPr>
            <p:ph type="sldNum" sz="quarter" idx="12"/>
          </p:nvPr>
        </p:nvSpPr>
        <p:spPr/>
        <p:txBody>
          <a:bodyPr/>
          <a:lstStyle/>
          <a:p>
            <a:fld id="{AF116F88-7650-47C0-9477-AAF4F000316E}" type="slidenum">
              <a:rPr lang="en-CA" smtClean="0"/>
              <a:t>26</a:t>
            </a:fld>
            <a:endParaRPr lang="en-CA"/>
          </a:p>
        </p:txBody>
      </p:sp>
    </p:spTree>
    <p:extLst>
      <p:ext uri="{BB962C8B-B14F-4D97-AF65-F5344CB8AC3E}">
        <p14:creationId xmlns:p14="http://schemas.microsoft.com/office/powerpoint/2010/main" val="335528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with blue dots and numbers&#10;&#10;Description automatically generated">
            <a:extLst>
              <a:ext uri="{FF2B5EF4-FFF2-40B4-BE49-F238E27FC236}">
                <a16:creationId xmlns:a16="http://schemas.microsoft.com/office/drawing/2014/main" id="{8D744058-DE80-41E4-A233-055C3D7B9CDF}"/>
              </a:ext>
            </a:extLst>
          </p:cNvPr>
          <p:cNvPicPr>
            <a:picLocks noGrp="1" noChangeAspect="1"/>
          </p:cNvPicPr>
          <p:nvPr>
            <p:ph idx="1"/>
          </p:nvPr>
        </p:nvPicPr>
        <p:blipFill>
          <a:blip r:embed="rId2"/>
          <a:stretch>
            <a:fillRect/>
          </a:stretch>
        </p:blipFill>
        <p:spPr>
          <a:xfrm>
            <a:off x="0" y="334973"/>
            <a:ext cx="12191999" cy="6105524"/>
          </a:xfrm>
        </p:spPr>
      </p:pic>
      <p:sp>
        <p:nvSpPr>
          <p:cNvPr id="2" name="Slide Number Placeholder 1">
            <a:extLst>
              <a:ext uri="{FF2B5EF4-FFF2-40B4-BE49-F238E27FC236}">
                <a16:creationId xmlns:a16="http://schemas.microsoft.com/office/drawing/2014/main" id="{3E9DA4BD-B876-9A59-A3FF-60F84F92D323}"/>
              </a:ext>
            </a:extLst>
          </p:cNvPr>
          <p:cNvSpPr>
            <a:spLocks noGrp="1"/>
          </p:cNvSpPr>
          <p:nvPr>
            <p:ph type="sldNum" sz="quarter" idx="12"/>
          </p:nvPr>
        </p:nvSpPr>
        <p:spPr/>
        <p:txBody>
          <a:bodyPr/>
          <a:lstStyle/>
          <a:p>
            <a:fld id="{AF116F88-7650-47C0-9477-AAF4F000316E}" type="slidenum">
              <a:rPr lang="en-CA" smtClean="0"/>
              <a:t>27</a:t>
            </a:fld>
            <a:endParaRPr lang="en-CA"/>
          </a:p>
        </p:txBody>
      </p:sp>
    </p:spTree>
    <p:extLst>
      <p:ext uri="{BB962C8B-B14F-4D97-AF65-F5344CB8AC3E}">
        <p14:creationId xmlns:p14="http://schemas.microsoft.com/office/powerpoint/2010/main" val="2587657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colored lines&#10;&#10;Description automatically generated">
            <a:extLst>
              <a:ext uri="{FF2B5EF4-FFF2-40B4-BE49-F238E27FC236}">
                <a16:creationId xmlns:a16="http://schemas.microsoft.com/office/drawing/2014/main" id="{765C2226-971D-3F00-FDA5-A1C7E17DD781}"/>
              </a:ext>
            </a:extLst>
          </p:cNvPr>
          <p:cNvPicPr>
            <a:picLocks noChangeAspect="1"/>
          </p:cNvPicPr>
          <p:nvPr/>
        </p:nvPicPr>
        <p:blipFill rotWithShape="1">
          <a:blip r:embed="rId2"/>
          <a:srcRect l="7880" t="7278" r="8936" b="-158"/>
          <a:stretch/>
        </p:blipFill>
        <p:spPr>
          <a:xfrm>
            <a:off x="98656" y="4900"/>
            <a:ext cx="12002322" cy="6881287"/>
          </a:xfrm>
          <a:prstGeom prst="rect">
            <a:avLst/>
          </a:prstGeom>
        </p:spPr>
      </p:pic>
      <p:sp>
        <p:nvSpPr>
          <p:cNvPr id="2" name="Slide Number Placeholder 1">
            <a:extLst>
              <a:ext uri="{FF2B5EF4-FFF2-40B4-BE49-F238E27FC236}">
                <a16:creationId xmlns:a16="http://schemas.microsoft.com/office/drawing/2014/main" id="{034B2C21-17F1-A332-6AFC-1F85ABC562DD}"/>
              </a:ext>
            </a:extLst>
          </p:cNvPr>
          <p:cNvSpPr>
            <a:spLocks noGrp="1"/>
          </p:cNvSpPr>
          <p:nvPr>
            <p:ph type="sldNum" sz="quarter" idx="12"/>
          </p:nvPr>
        </p:nvSpPr>
        <p:spPr/>
        <p:txBody>
          <a:bodyPr/>
          <a:lstStyle/>
          <a:p>
            <a:fld id="{AF116F88-7650-47C0-9477-AAF4F000316E}" type="slidenum">
              <a:rPr lang="en-CA" smtClean="0"/>
              <a:t>28</a:t>
            </a:fld>
            <a:endParaRPr lang="en-CA"/>
          </a:p>
        </p:txBody>
      </p:sp>
    </p:spTree>
    <p:extLst>
      <p:ext uri="{BB962C8B-B14F-4D97-AF65-F5344CB8AC3E}">
        <p14:creationId xmlns:p14="http://schemas.microsoft.com/office/powerpoint/2010/main" val="1180833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blue lines&#10;&#10;Description automatically generated">
            <a:extLst>
              <a:ext uri="{FF2B5EF4-FFF2-40B4-BE49-F238E27FC236}">
                <a16:creationId xmlns:a16="http://schemas.microsoft.com/office/drawing/2014/main" id="{8F50BC20-3009-1277-EF41-F7AE0BE5B6F4}"/>
              </a:ext>
            </a:extLst>
          </p:cNvPr>
          <p:cNvPicPr>
            <a:picLocks noChangeAspect="1"/>
          </p:cNvPicPr>
          <p:nvPr/>
        </p:nvPicPr>
        <p:blipFill>
          <a:blip r:embed="rId2"/>
          <a:stretch>
            <a:fillRect/>
          </a:stretch>
        </p:blipFill>
        <p:spPr>
          <a:xfrm>
            <a:off x="14159" y="370293"/>
            <a:ext cx="12182103" cy="6238297"/>
          </a:xfrm>
          <a:prstGeom prst="rect">
            <a:avLst/>
          </a:prstGeom>
        </p:spPr>
      </p:pic>
      <p:sp>
        <p:nvSpPr>
          <p:cNvPr id="2" name="Slide Number Placeholder 1">
            <a:extLst>
              <a:ext uri="{FF2B5EF4-FFF2-40B4-BE49-F238E27FC236}">
                <a16:creationId xmlns:a16="http://schemas.microsoft.com/office/drawing/2014/main" id="{E17062EF-3607-A1E2-EFB8-4D3E0EDE2689}"/>
              </a:ext>
            </a:extLst>
          </p:cNvPr>
          <p:cNvSpPr>
            <a:spLocks noGrp="1"/>
          </p:cNvSpPr>
          <p:nvPr>
            <p:ph type="sldNum" sz="quarter" idx="12"/>
          </p:nvPr>
        </p:nvSpPr>
        <p:spPr/>
        <p:txBody>
          <a:bodyPr/>
          <a:lstStyle/>
          <a:p>
            <a:fld id="{AF116F88-7650-47C0-9477-AAF4F000316E}" type="slidenum">
              <a:rPr lang="en-CA" smtClean="0"/>
              <a:t>29</a:t>
            </a:fld>
            <a:endParaRPr lang="en-CA"/>
          </a:p>
        </p:txBody>
      </p:sp>
    </p:spTree>
    <p:extLst>
      <p:ext uri="{BB962C8B-B14F-4D97-AF65-F5344CB8AC3E}">
        <p14:creationId xmlns:p14="http://schemas.microsoft.com/office/powerpoint/2010/main" val="3733207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D7E5D2-52F5-C3BE-9981-37116E992E29}"/>
              </a:ext>
            </a:extLst>
          </p:cNvPr>
          <p:cNvPicPr>
            <a:picLocks noChangeAspect="1"/>
          </p:cNvPicPr>
          <p:nvPr/>
        </p:nvPicPr>
        <p:blipFill>
          <a:blip r:embed="rId2"/>
          <a:stretch>
            <a:fillRect/>
          </a:stretch>
        </p:blipFill>
        <p:spPr>
          <a:xfrm>
            <a:off x="255430" y="2522751"/>
            <a:ext cx="5973009" cy="3839111"/>
          </a:xfrm>
          <a:prstGeom prst="rect">
            <a:avLst/>
          </a:prstGeom>
        </p:spPr>
      </p:pic>
      <p:pic>
        <p:nvPicPr>
          <p:cNvPr id="10" name="Picture 9">
            <a:extLst>
              <a:ext uri="{FF2B5EF4-FFF2-40B4-BE49-F238E27FC236}">
                <a16:creationId xmlns:a16="http://schemas.microsoft.com/office/drawing/2014/main" id="{11F4059B-60DA-97CB-DC88-2FD1A995FDE2}"/>
              </a:ext>
            </a:extLst>
          </p:cNvPr>
          <p:cNvPicPr>
            <a:picLocks noChangeAspect="1"/>
          </p:cNvPicPr>
          <p:nvPr/>
        </p:nvPicPr>
        <p:blipFill>
          <a:blip r:embed="rId3"/>
          <a:stretch>
            <a:fillRect/>
          </a:stretch>
        </p:blipFill>
        <p:spPr>
          <a:xfrm>
            <a:off x="6444118" y="2602231"/>
            <a:ext cx="5492452" cy="3795394"/>
          </a:xfrm>
          <a:prstGeom prst="rect">
            <a:avLst/>
          </a:prstGeom>
        </p:spPr>
      </p:pic>
      <p:sp>
        <p:nvSpPr>
          <p:cNvPr id="13" name="Title 1">
            <a:extLst>
              <a:ext uri="{FF2B5EF4-FFF2-40B4-BE49-F238E27FC236}">
                <a16:creationId xmlns:a16="http://schemas.microsoft.com/office/drawing/2014/main" id="{68B26144-75FA-BB44-B185-EE1EAC7F8150}"/>
              </a:ext>
            </a:extLst>
          </p:cNvPr>
          <p:cNvSpPr txBox="1">
            <a:spLocks/>
          </p:cNvSpPr>
          <p:nvPr/>
        </p:nvSpPr>
        <p:spPr>
          <a:xfrm>
            <a:off x="352425" y="4603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Paper’s published</a:t>
            </a:r>
            <a:br>
              <a:rPr lang="en-US"/>
            </a:br>
            <a:r>
              <a:rPr lang="en-US"/>
              <a:t> experiments </a:t>
            </a:r>
            <a:endParaRPr lang="en-CA"/>
          </a:p>
        </p:txBody>
      </p:sp>
      <p:pic>
        <p:nvPicPr>
          <p:cNvPr id="14" name="Picture 13" descr="A diagram of a mathematical equation&#10;&#10;Description automatically generated">
            <a:extLst>
              <a:ext uri="{FF2B5EF4-FFF2-40B4-BE49-F238E27FC236}">
                <a16:creationId xmlns:a16="http://schemas.microsoft.com/office/drawing/2014/main" id="{5EFA4A07-F38E-3B78-64FB-C18128767E4F}"/>
              </a:ext>
            </a:extLst>
          </p:cNvPr>
          <p:cNvPicPr>
            <a:picLocks noChangeAspect="1"/>
          </p:cNvPicPr>
          <p:nvPr/>
        </p:nvPicPr>
        <p:blipFill>
          <a:blip r:embed="rId4"/>
          <a:stretch>
            <a:fillRect/>
          </a:stretch>
        </p:blipFill>
        <p:spPr>
          <a:xfrm>
            <a:off x="5225108" y="174625"/>
            <a:ext cx="6301163" cy="2062376"/>
          </a:xfrm>
          <a:prstGeom prst="rect">
            <a:avLst/>
          </a:prstGeom>
        </p:spPr>
      </p:pic>
      <p:sp>
        <p:nvSpPr>
          <p:cNvPr id="2" name="Slide Number Placeholder 1">
            <a:extLst>
              <a:ext uri="{FF2B5EF4-FFF2-40B4-BE49-F238E27FC236}">
                <a16:creationId xmlns:a16="http://schemas.microsoft.com/office/drawing/2014/main" id="{C7F83ED0-37A5-98D3-6C13-F62C3838EC52}"/>
              </a:ext>
            </a:extLst>
          </p:cNvPr>
          <p:cNvSpPr>
            <a:spLocks noGrp="1"/>
          </p:cNvSpPr>
          <p:nvPr>
            <p:ph type="sldNum" sz="quarter" idx="12"/>
          </p:nvPr>
        </p:nvSpPr>
        <p:spPr/>
        <p:txBody>
          <a:bodyPr/>
          <a:lstStyle/>
          <a:p>
            <a:fld id="{AF116F88-7650-47C0-9477-AAF4F000316E}" type="slidenum">
              <a:rPr lang="en-CA" smtClean="0"/>
              <a:t>3</a:t>
            </a:fld>
            <a:endParaRPr lang="en-CA"/>
          </a:p>
        </p:txBody>
      </p:sp>
    </p:spTree>
    <p:extLst>
      <p:ext uri="{BB962C8B-B14F-4D97-AF65-F5344CB8AC3E}">
        <p14:creationId xmlns:p14="http://schemas.microsoft.com/office/powerpoint/2010/main" val="2241961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blue lines and numbers&#10;&#10;Description automatically generated">
            <a:extLst>
              <a:ext uri="{FF2B5EF4-FFF2-40B4-BE49-F238E27FC236}">
                <a16:creationId xmlns:a16="http://schemas.microsoft.com/office/drawing/2014/main" id="{7B47397F-0A1A-C242-6255-E12B3956BF2A}"/>
              </a:ext>
            </a:extLst>
          </p:cNvPr>
          <p:cNvPicPr>
            <a:picLocks noChangeAspect="1"/>
          </p:cNvPicPr>
          <p:nvPr/>
        </p:nvPicPr>
        <p:blipFill>
          <a:blip r:embed="rId2"/>
          <a:stretch>
            <a:fillRect/>
          </a:stretch>
        </p:blipFill>
        <p:spPr>
          <a:xfrm>
            <a:off x="-3958" y="340605"/>
            <a:ext cx="12201896" cy="6258089"/>
          </a:xfrm>
          <a:prstGeom prst="rect">
            <a:avLst/>
          </a:prstGeom>
        </p:spPr>
      </p:pic>
      <p:sp>
        <p:nvSpPr>
          <p:cNvPr id="2" name="Slide Number Placeholder 1">
            <a:extLst>
              <a:ext uri="{FF2B5EF4-FFF2-40B4-BE49-F238E27FC236}">
                <a16:creationId xmlns:a16="http://schemas.microsoft.com/office/drawing/2014/main" id="{08BBE312-0B58-A55F-3D0E-F119192A8835}"/>
              </a:ext>
            </a:extLst>
          </p:cNvPr>
          <p:cNvSpPr>
            <a:spLocks noGrp="1"/>
          </p:cNvSpPr>
          <p:nvPr>
            <p:ph type="sldNum" sz="quarter" idx="12"/>
          </p:nvPr>
        </p:nvSpPr>
        <p:spPr/>
        <p:txBody>
          <a:bodyPr/>
          <a:lstStyle/>
          <a:p>
            <a:fld id="{AF116F88-7650-47C0-9477-AAF4F000316E}" type="slidenum">
              <a:rPr lang="en-CA" smtClean="0"/>
              <a:t>30</a:t>
            </a:fld>
            <a:endParaRPr lang="en-CA"/>
          </a:p>
        </p:txBody>
      </p:sp>
    </p:spTree>
    <p:extLst>
      <p:ext uri="{BB962C8B-B14F-4D97-AF65-F5344CB8AC3E}">
        <p14:creationId xmlns:p14="http://schemas.microsoft.com/office/powerpoint/2010/main" val="1812098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86D70C-AD53-093E-3B51-8B7E9E57B278}"/>
              </a:ext>
            </a:extLst>
          </p:cNvPr>
          <p:cNvPicPr>
            <a:picLocks noChangeAspect="1"/>
          </p:cNvPicPr>
          <p:nvPr/>
        </p:nvPicPr>
        <p:blipFill rotWithShape="1">
          <a:blip r:embed="rId2"/>
          <a:srcRect l="6818" t="7301" r="8065"/>
          <a:stretch/>
        </p:blipFill>
        <p:spPr>
          <a:xfrm>
            <a:off x="358826" y="0"/>
            <a:ext cx="12188415" cy="6792211"/>
          </a:xfrm>
          <a:prstGeom prst="rect">
            <a:avLst/>
          </a:prstGeom>
        </p:spPr>
      </p:pic>
      <p:sp>
        <p:nvSpPr>
          <p:cNvPr id="2" name="Slide Number Placeholder 1">
            <a:extLst>
              <a:ext uri="{FF2B5EF4-FFF2-40B4-BE49-F238E27FC236}">
                <a16:creationId xmlns:a16="http://schemas.microsoft.com/office/drawing/2014/main" id="{0B2C1924-EBFB-EC16-DBF8-57FF03F31598}"/>
              </a:ext>
            </a:extLst>
          </p:cNvPr>
          <p:cNvSpPr>
            <a:spLocks noGrp="1"/>
          </p:cNvSpPr>
          <p:nvPr>
            <p:ph type="sldNum" sz="quarter" idx="12"/>
          </p:nvPr>
        </p:nvSpPr>
        <p:spPr/>
        <p:txBody>
          <a:bodyPr/>
          <a:lstStyle/>
          <a:p>
            <a:fld id="{AF116F88-7650-47C0-9477-AAF4F000316E}" type="slidenum">
              <a:rPr lang="en-CA" smtClean="0"/>
              <a:t>31</a:t>
            </a:fld>
            <a:endParaRPr lang="en-CA"/>
          </a:p>
        </p:txBody>
      </p:sp>
    </p:spTree>
    <p:extLst>
      <p:ext uri="{BB962C8B-B14F-4D97-AF65-F5344CB8AC3E}">
        <p14:creationId xmlns:p14="http://schemas.microsoft.com/office/powerpoint/2010/main" val="3750767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black and white image of a map&#10;&#10;Description automatically generated">
            <a:extLst>
              <a:ext uri="{FF2B5EF4-FFF2-40B4-BE49-F238E27FC236}">
                <a16:creationId xmlns:a16="http://schemas.microsoft.com/office/drawing/2014/main" id="{DE434E88-7235-EFAA-ED69-78A1C21AA508}"/>
              </a:ext>
            </a:extLst>
          </p:cNvPr>
          <p:cNvPicPr>
            <a:picLocks noGrp="1" noChangeAspect="1"/>
          </p:cNvPicPr>
          <p:nvPr>
            <p:ph idx="1"/>
          </p:nvPr>
        </p:nvPicPr>
        <p:blipFill>
          <a:blip r:embed="rId2"/>
          <a:stretch>
            <a:fillRect/>
          </a:stretch>
        </p:blipFill>
        <p:spPr>
          <a:xfrm>
            <a:off x="6200094" y="1651155"/>
            <a:ext cx="5887810" cy="3928382"/>
          </a:xfrm>
        </p:spPr>
      </p:pic>
      <p:sp>
        <p:nvSpPr>
          <p:cNvPr id="6" name="TextBox 5">
            <a:extLst>
              <a:ext uri="{FF2B5EF4-FFF2-40B4-BE49-F238E27FC236}">
                <a16:creationId xmlns:a16="http://schemas.microsoft.com/office/drawing/2014/main" id="{EC9A674D-6C25-40CA-57CD-338D7337D23F}"/>
              </a:ext>
            </a:extLst>
          </p:cNvPr>
          <p:cNvSpPr txBox="1"/>
          <p:nvPr/>
        </p:nvSpPr>
        <p:spPr>
          <a:xfrm>
            <a:off x="4833257" y="3959"/>
            <a:ext cx="25155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Aptos Display"/>
              </a:rPr>
              <a:t>Example 1</a:t>
            </a:r>
            <a:endParaRPr lang="en-US"/>
          </a:p>
        </p:txBody>
      </p:sp>
      <p:pic>
        <p:nvPicPr>
          <p:cNvPr id="8" name="Picture 7" descr="A tiger standing in the woods&#10;&#10;Description automatically generated">
            <a:extLst>
              <a:ext uri="{FF2B5EF4-FFF2-40B4-BE49-F238E27FC236}">
                <a16:creationId xmlns:a16="http://schemas.microsoft.com/office/drawing/2014/main" id="{FCA55D73-F62B-A349-050A-011CE38CC445}"/>
              </a:ext>
            </a:extLst>
          </p:cNvPr>
          <p:cNvPicPr>
            <a:picLocks noChangeAspect="1"/>
          </p:cNvPicPr>
          <p:nvPr/>
        </p:nvPicPr>
        <p:blipFill>
          <a:blip r:embed="rId3"/>
          <a:stretch>
            <a:fillRect/>
          </a:stretch>
        </p:blipFill>
        <p:spPr>
          <a:xfrm>
            <a:off x="69382" y="1654586"/>
            <a:ext cx="5957083" cy="3967966"/>
          </a:xfrm>
          <a:prstGeom prst="rect">
            <a:avLst/>
          </a:prstGeom>
        </p:spPr>
      </p:pic>
      <p:sp>
        <p:nvSpPr>
          <p:cNvPr id="10" name="TextBox 9">
            <a:extLst>
              <a:ext uri="{FF2B5EF4-FFF2-40B4-BE49-F238E27FC236}">
                <a16:creationId xmlns:a16="http://schemas.microsoft.com/office/drawing/2014/main" id="{3E82383B-CE63-E82D-8758-30E274A9A8D1}"/>
              </a:ext>
            </a:extLst>
          </p:cNvPr>
          <p:cNvSpPr txBox="1"/>
          <p:nvPr/>
        </p:nvSpPr>
        <p:spPr>
          <a:xfrm>
            <a:off x="1957449" y="969817"/>
            <a:ext cx="240871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Clean Image</a:t>
            </a:r>
            <a:endParaRPr lang="en-US"/>
          </a:p>
        </p:txBody>
      </p:sp>
      <p:sp>
        <p:nvSpPr>
          <p:cNvPr id="12" name="TextBox 11">
            <a:extLst>
              <a:ext uri="{FF2B5EF4-FFF2-40B4-BE49-F238E27FC236}">
                <a16:creationId xmlns:a16="http://schemas.microsoft.com/office/drawing/2014/main" id="{9C966BFE-7813-7442-B259-AA3B83B4E372}"/>
              </a:ext>
            </a:extLst>
          </p:cNvPr>
          <p:cNvSpPr txBox="1"/>
          <p:nvPr/>
        </p:nvSpPr>
        <p:spPr>
          <a:xfrm>
            <a:off x="7815942" y="969817"/>
            <a:ext cx="379317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Observed Image</a:t>
            </a:r>
            <a:endParaRPr lang="en-US"/>
          </a:p>
        </p:txBody>
      </p:sp>
      <p:sp>
        <p:nvSpPr>
          <p:cNvPr id="2" name="Slide Number Placeholder 1">
            <a:extLst>
              <a:ext uri="{FF2B5EF4-FFF2-40B4-BE49-F238E27FC236}">
                <a16:creationId xmlns:a16="http://schemas.microsoft.com/office/drawing/2014/main" id="{35424CBB-E798-DDB2-CE19-E824168FBB01}"/>
              </a:ext>
            </a:extLst>
          </p:cNvPr>
          <p:cNvSpPr>
            <a:spLocks noGrp="1"/>
          </p:cNvSpPr>
          <p:nvPr>
            <p:ph type="sldNum" sz="quarter" idx="12"/>
          </p:nvPr>
        </p:nvSpPr>
        <p:spPr/>
        <p:txBody>
          <a:bodyPr/>
          <a:lstStyle/>
          <a:p>
            <a:fld id="{AF116F88-7650-47C0-9477-AAF4F000316E}" type="slidenum">
              <a:rPr lang="en-CA" smtClean="0"/>
              <a:t>32</a:t>
            </a:fld>
            <a:endParaRPr lang="en-CA"/>
          </a:p>
        </p:txBody>
      </p:sp>
    </p:spTree>
    <p:extLst>
      <p:ext uri="{BB962C8B-B14F-4D97-AF65-F5344CB8AC3E}">
        <p14:creationId xmlns:p14="http://schemas.microsoft.com/office/powerpoint/2010/main" val="23264524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F32F6-A40A-8F79-808C-35081C3FF3E8}"/>
              </a:ext>
            </a:extLst>
          </p:cNvPr>
          <p:cNvSpPr>
            <a:spLocks noGrp="1"/>
          </p:cNvSpPr>
          <p:nvPr>
            <p:ph type="title"/>
          </p:nvPr>
        </p:nvSpPr>
        <p:spPr>
          <a:xfrm>
            <a:off x="4836226" y="-1031"/>
            <a:ext cx="2608614" cy="820862"/>
          </a:xfrm>
        </p:spPr>
        <p:txBody>
          <a:bodyPr>
            <a:normAutofit/>
          </a:bodyPr>
          <a:lstStyle/>
          <a:p>
            <a:r>
              <a:rPr lang="en-US"/>
              <a:t>Example 1</a:t>
            </a:r>
          </a:p>
        </p:txBody>
      </p:sp>
      <p:pic>
        <p:nvPicPr>
          <p:cNvPr id="4" name="Picture 3" descr="A tiger standing in the woods&#10;&#10;Description automatically generated">
            <a:extLst>
              <a:ext uri="{FF2B5EF4-FFF2-40B4-BE49-F238E27FC236}">
                <a16:creationId xmlns:a16="http://schemas.microsoft.com/office/drawing/2014/main" id="{0260C3D8-0318-2088-EB79-ED7680B2A4D8}"/>
              </a:ext>
            </a:extLst>
          </p:cNvPr>
          <p:cNvPicPr>
            <a:picLocks noChangeAspect="1"/>
          </p:cNvPicPr>
          <p:nvPr/>
        </p:nvPicPr>
        <p:blipFill>
          <a:blip r:embed="rId2"/>
          <a:stretch>
            <a:fillRect/>
          </a:stretch>
        </p:blipFill>
        <p:spPr>
          <a:xfrm>
            <a:off x="89935" y="1604801"/>
            <a:ext cx="5907602" cy="3948174"/>
          </a:xfrm>
          <a:prstGeom prst="rect">
            <a:avLst/>
          </a:prstGeom>
        </p:spPr>
      </p:pic>
      <p:pic>
        <p:nvPicPr>
          <p:cNvPr id="5" name="Picture 4" descr="A tiger standing in a forest&#10;&#10;Description automatically generated">
            <a:extLst>
              <a:ext uri="{FF2B5EF4-FFF2-40B4-BE49-F238E27FC236}">
                <a16:creationId xmlns:a16="http://schemas.microsoft.com/office/drawing/2014/main" id="{F2ADF62D-DAA4-AD51-4C21-801E55BAF81A}"/>
              </a:ext>
            </a:extLst>
          </p:cNvPr>
          <p:cNvPicPr>
            <a:picLocks noChangeAspect="1"/>
          </p:cNvPicPr>
          <p:nvPr/>
        </p:nvPicPr>
        <p:blipFill>
          <a:blip r:embed="rId3"/>
          <a:stretch>
            <a:fillRect/>
          </a:stretch>
        </p:blipFill>
        <p:spPr>
          <a:xfrm>
            <a:off x="6195070" y="1604346"/>
            <a:ext cx="5868018" cy="3948174"/>
          </a:xfrm>
          <a:prstGeom prst="rect">
            <a:avLst/>
          </a:prstGeom>
        </p:spPr>
      </p:pic>
      <p:sp>
        <p:nvSpPr>
          <p:cNvPr id="6" name="TextBox 5">
            <a:extLst>
              <a:ext uri="{FF2B5EF4-FFF2-40B4-BE49-F238E27FC236}">
                <a16:creationId xmlns:a16="http://schemas.microsoft.com/office/drawing/2014/main" id="{41A39F30-EFA3-2D8C-3EEC-6AB45DAFC417}"/>
              </a:ext>
            </a:extLst>
          </p:cNvPr>
          <p:cNvSpPr txBox="1"/>
          <p:nvPr/>
        </p:nvSpPr>
        <p:spPr>
          <a:xfrm>
            <a:off x="1957449" y="969817"/>
            <a:ext cx="23097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Scenario 1</a:t>
            </a:r>
            <a:endParaRPr lang="en-US"/>
          </a:p>
        </p:txBody>
      </p:sp>
      <p:sp>
        <p:nvSpPr>
          <p:cNvPr id="7" name="TextBox 6">
            <a:extLst>
              <a:ext uri="{FF2B5EF4-FFF2-40B4-BE49-F238E27FC236}">
                <a16:creationId xmlns:a16="http://schemas.microsoft.com/office/drawing/2014/main" id="{99031EB2-DBCA-06C7-E516-3D969C37202A}"/>
              </a:ext>
            </a:extLst>
          </p:cNvPr>
          <p:cNvSpPr txBox="1"/>
          <p:nvPr/>
        </p:nvSpPr>
        <p:spPr>
          <a:xfrm>
            <a:off x="7944591" y="969816"/>
            <a:ext cx="23097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Scenario 2</a:t>
            </a:r>
            <a:endParaRPr lang="en-US"/>
          </a:p>
        </p:txBody>
      </p:sp>
      <p:sp>
        <p:nvSpPr>
          <p:cNvPr id="3" name="Slide Number Placeholder 2">
            <a:extLst>
              <a:ext uri="{FF2B5EF4-FFF2-40B4-BE49-F238E27FC236}">
                <a16:creationId xmlns:a16="http://schemas.microsoft.com/office/drawing/2014/main" id="{42CE9DDA-29EB-6E49-2D7E-1DB003F243EC}"/>
              </a:ext>
            </a:extLst>
          </p:cNvPr>
          <p:cNvSpPr>
            <a:spLocks noGrp="1"/>
          </p:cNvSpPr>
          <p:nvPr>
            <p:ph type="sldNum" sz="quarter" idx="12"/>
          </p:nvPr>
        </p:nvSpPr>
        <p:spPr/>
        <p:txBody>
          <a:bodyPr/>
          <a:lstStyle/>
          <a:p>
            <a:fld id="{AF116F88-7650-47C0-9477-AAF4F000316E}" type="slidenum">
              <a:rPr lang="en-CA" smtClean="0"/>
              <a:t>33</a:t>
            </a:fld>
            <a:endParaRPr lang="en-CA"/>
          </a:p>
        </p:txBody>
      </p:sp>
    </p:spTree>
    <p:extLst>
      <p:ext uri="{BB962C8B-B14F-4D97-AF65-F5344CB8AC3E}">
        <p14:creationId xmlns:p14="http://schemas.microsoft.com/office/powerpoint/2010/main" val="4140814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A674D-6C25-40CA-57CD-338D7337D23F}"/>
              </a:ext>
            </a:extLst>
          </p:cNvPr>
          <p:cNvSpPr txBox="1"/>
          <p:nvPr/>
        </p:nvSpPr>
        <p:spPr>
          <a:xfrm>
            <a:off x="4754088" y="53439"/>
            <a:ext cx="267392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Aptos Display"/>
              </a:rPr>
              <a:t>Example 2 </a:t>
            </a:r>
            <a:endParaRPr lang="en-US"/>
          </a:p>
        </p:txBody>
      </p:sp>
      <p:sp>
        <p:nvSpPr>
          <p:cNvPr id="10" name="TextBox 9">
            <a:extLst>
              <a:ext uri="{FF2B5EF4-FFF2-40B4-BE49-F238E27FC236}">
                <a16:creationId xmlns:a16="http://schemas.microsoft.com/office/drawing/2014/main" id="{3E82383B-CE63-E82D-8758-30E274A9A8D1}"/>
              </a:ext>
            </a:extLst>
          </p:cNvPr>
          <p:cNvSpPr txBox="1"/>
          <p:nvPr/>
        </p:nvSpPr>
        <p:spPr>
          <a:xfrm>
            <a:off x="1957449" y="969817"/>
            <a:ext cx="240871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Clean Image</a:t>
            </a:r>
            <a:endParaRPr lang="en-US"/>
          </a:p>
        </p:txBody>
      </p:sp>
      <p:sp>
        <p:nvSpPr>
          <p:cNvPr id="12" name="TextBox 11">
            <a:extLst>
              <a:ext uri="{FF2B5EF4-FFF2-40B4-BE49-F238E27FC236}">
                <a16:creationId xmlns:a16="http://schemas.microsoft.com/office/drawing/2014/main" id="{9C966BFE-7813-7442-B259-AA3B83B4E372}"/>
              </a:ext>
            </a:extLst>
          </p:cNvPr>
          <p:cNvSpPr txBox="1"/>
          <p:nvPr/>
        </p:nvSpPr>
        <p:spPr>
          <a:xfrm>
            <a:off x="7815942" y="969817"/>
            <a:ext cx="337951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Observed Image</a:t>
            </a:r>
            <a:endParaRPr lang="en-US"/>
          </a:p>
        </p:txBody>
      </p:sp>
      <p:pic>
        <p:nvPicPr>
          <p:cNvPr id="2" name="Picture 1" descr="A snake eating a bug&#10;&#10;Description automatically generated">
            <a:extLst>
              <a:ext uri="{FF2B5EF4-FFF2-40B4-BE49-F238E27FC236}">
                <a16:creationId xmlns:a16="http://schemas.microsoft.com/office/drawing/2014/main" id="{B20263FB-E2F3-86E1-2ACA-903BA6E48767}"/>
              </a:ext>
            </a:extLst>
          </p:cNvPr>
          <p:cNvPicPr>
            <a:picLocks noChangeAspect="1"/>
          </p:cNvPicPr>
          <p:nvPr/>
        </p:nvPicPr>
        <p:blipFill>
          <a:blip r:embed="rId2"/>
          <a:stretch>
            <a:fillRect/>
          </a:stretch>
        </p:blipFill>
        <p:spPr>
          <a:xfrm>
            <a:off x="72579" y="1654738"/>
            <a:ext cx="5877913" cy="3928381"/>
          </a:xfrm>
          <a:prstGeom prst="rect">
            <a:avLst/>
          </a:prstGeom>
        </p:spPr>
      </p:pic>
      <p:pic>
        <p:nvPicPr>
          <p:cNvPr id="3" name="Picture 2" descr="A black and white background&#10;&#10;Description automatically generated">
            <a:extLst>
              <a:ext uri="{FF2B5EF4-FFF2-40B4-BE49-F238E27FC236}">
                <a16:creationId xmlns:a16="http://schemas.microsoft.com/office/drawing/2014/main" id="{CD22A3A0-E85C-C698-4C55-852C66E088E6}"/>
              </a:ext>
            </a:extLst>
          </p:cNvPr>
          <p:cNvPicPr>
            <a:picLocks noChangeAspect="1"/>
          </p:cNvPicPr>
          <p:nvPr/>
        </p:nvPicPr>
        <p:blipFill>
          <a:blip r:embed="rId3"/>
          <a:stretch>
            <a:fillRect/>
          </a:stretch>
        </p:blipFill>
        <p:spPr>
          <a:xfrm>
            <a:off x="6204510" y="1657326"/>
            <a:ext cx="5917498" cy="3928381"/>
          </a:xfrm>
          <a:prstGeom prst="rect">
            <a:avLst/>
          </a:prstGeom>
        </p:spPr>
      </p:pic>
      <p:sp>
        <p:nvSpPr>
          <p:cNvPr id="4" name="Slide Number Placeholder 3">
            <a:extLst>
              <a:ext uri="{FF2B5EF4-FFF2-40B4-BE49-F238E27FC236}">
                <a16:creationId xmlns:a16="http://schemas.microsoft.com/office/drawing/2014/main" id="{EF833464-AED9-CC94-FD48-D6ABC3394E3F}"/>
              </a:ext>
            </a:extLst>
          </p:cNvPr>
          <p:cNvSpPr>
            <a:spLocks noGrp="1"/>
          </p:cNvSpPr>
          <p:nvPr>
            <p:ph type="sldNum" sz="quarter" idx="12"/>
          </p:nvPr>
        </p:nvSpPr>
        <p:spPr/>
        <p:txBody>
          <a:bodyPr/>
          <a:lstStyle/>
          <a:p>
            <a:fld id="{AF116F88-7650-47C0-9477-AAF4F000316E}" type="slidenum">
              <a:rPr lang="en-CA" smtClean="0"/>
              <a:t>34</a:t>
            </a:fld>
            <a:endParaRPr lang="en-CA"/>
          </a:p>
        </p:txBody>
      </p:sp>
    </p:spTree>
    <p:extLst>
      <p:ext uri="{BB962C8B-B14F-4D97-AF65-F5344CB8AC3E}">
        <p14:creationId xmlns:p14="http://schemas.microsoft.com/office/powerpoint/2010/main" val="1744972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F32F6-A40A-8F79-808C-35081C3FF3E8}"/>
              </a:ext>
            </a:extLst>
          </p:cNvPr>
          <p:cNvSpPr>
            <a:spLocks noGrp="1"/>
          </p:cNvSpPr>
          <p:nvPr>
            <p:ph type="title"/>
          </p:nvPr>
        </p:nvSpPr>
        <p:spPr>
          <a:xfrm>
            <a:off x="4747161" y="-1031"/>
            <a:ext cx="2707575" cy="820862"/>
          </a:xfrm>
        </p:spPr>
        <p:txBody>
          <a:bodyPr>
            <a:normAutofit/>
          </a:bodyPr>
          <a:lstStyle/>
          <a:p>
            <a:r>
              <a:rPr lang="en-US"/>
              <a:t>Example 2 </a:t>
            </a:r>
          </a:p>
        </p:txBody>
      </p:sp>
      <p:sp>
        <p:nvSpPr>
          <p:cNvPr id="6" name="TextBox 5">
            <a:extLst>
              <a:ext uri="{FF2B5EF4-FFF2-40B4-BE49-F238E27FC236}">
                <a16:creationId xmlns:a16="http://schemas.microsoft.com/office/drawing/2014/main" id="{41A39F30-EFA3-2D8C-3EEC-6AB45DAFC417}"/>
              </a:ext>
            </a:extLst>
          </p:cNvPr>
          <p:cNvSpPr txBox="1"/>
          <p:nvPr/>
        </p:nvSpPr>
        <p:spPr>
          <a:xfrm>
            <a:off x="1957449" y="969817"/>
            <a:ext cx="23097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Scenario 1</a:t>
            </a:r>
            <a:endParaRPr lang="en-US"/>
          </a:p>
        </p:txBody>
      </p:sp>
      <p:sp>
        <p:nvSpPr>
          <p:cNvPr id="7" name="TextBox 6">
            <a:extLst>
              <a:ext uri="{FF2B5EF4-FFF2-40B4-BE49-F238E27FC236}">
                <a16:creationId xmlns:a16="http://schemas.microsoft.com/office/drawing/2014/main" id="{99031EB2-DBCA-06C7-E516-3D969C37202A}"/>
              </a:ext>
            </a:extLst>
          </p:cNvPr>
          <p:cNvSpPr txBox="1"/>
          <p:nvPr/>
        </p:nvSpPr>
        <p:spPr>
          <a:xfrm>
            <a:off x="7944591" y="969816"/>
            <a:ext cx="23097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Scenario 2</a:t>
            </a:r>
            <a:endParaRPr lang="en-US"/>
          </a:p>
        </p:txBody>
      </p:sp>
      <p:pic>
        <p:nvPicPr>
          <p:cNvPr id="3" name="Picture 2" descr="A snake on the ground&#10;&#10;Description automatically generated">
            <a:extLst>
              <a:ext uri="{FF2B5EF4-FFF2-40B4-BE49-F238E27FC236}">
                <a16:creationId xmlns:a16="http://schemas.microsoft.com/office/drawing/2014/main" id="{71327981-90A3-2FFE-B011-A50CDB659F76}"/>
              </a:ext>
            </a:extLst>
          </p:cNvPr>
          <p:cNvPicPr>
            <a:picLocks noChangeAspect="1"/>
          </p:cNvPicPr>
          <p:nvPr/>
        </p:nvPicPr>
        <p:blipFill>
          <a:blip r:embed="rId2"/>
          <a:stretch>
            <a:fillRect/>
          </a:stretch>
        </p:blipFill>
        <p:spPr>
          <a:xfrm>
            <a:off x="88413" y="1600385"/>
            <a:ext cx="5907601" cy="3948173"/>
          </a:xfrm>
          <a:prstGeom prst="rect">
            <a:avLst/>
          </a:prstGeom>
        </p:spPr>
      </p:pic>
      <p:pic>
        <p:nvPicPr>
          <p:cNvPr id="8" name="Picture 7" descr="A snake on the ground&#10;&#10;Description automatically generated">
            <a:extLst>
              <a:ext uri="{FF2B5EF4-FFF2-40B4-BE49-F238E27FC236}">
                <a16:creationId xmlns:a16="http://schemas.microsoft.com/office/drawing/2014/main" id="{E4FE2A27-F6C9-2F5F-6396-350D1C8AC205}"/>
              </a:ext>
            </a:extLst>
          </p:cNvPr>
          <p:cNvPicPr>
            <a:picLocks noChangeAspect="1"/>
          </p:cNvPicPr>
          <p:nvPr/>
        </p:nvPicPr>
        <p:blipFill>
          <a:blip r:embed="rId3"/>
          <a:stretch>
            <a:fillRect/>
          </a:stretch>
        </p:blipFill>
        <p:spPr>
          <a:xfrm>
            <a:off x="6197811" y="1605257"/>
            <a:ext cx="5907602" cy="3948174"/>
          </a:xfrm>
          <a:prstGeom prst="rect">
            <a:avLst/>
          </a:prstGeom>
        </p:spPr>
      </p:pic>
      <p:sp>
        <p:nvSpPr>
          <p:cNvPr id="4" name="Slide Number Placeholder 3">
            <a:extLst>
              <a:ext uri="{FF2B5EF4-FFF2-40B4-BE49-F238E27FC236}">
                <a16:creationId xmlns:a16="http://schemas.microsoft.com/office/drawing/2014/main" id="{B8979217-6C41-56CD-684F-0369E2DDC7BD}"/>
              </a:ext>
            </a:extLst>
          </p:cNvPr>
          <p:cNvSpPr>
            <a:spLocks noGrp="1"/>
          </p:cNvSpPr>
          <p:nvPr>
            <p:ph type="sldNum" sz="quarter" idx="12"/>
          </p:nvPr>
        </p:nvSpPr>
        <p:spPr/>
        <p:txBody>
          <a:bodyPr/>
          <a:lstStyle/>
          <a:p>
            <a:fld id="{AF116F88-7650-47C0-9477-AAF4F000316E}" type="slidenum">
              <a:rPr lang="en-CA" smtClean="0"/>
              <a:t>35</a:t>
            </a:fld>
            <a:endParaRPr lang="en-CA"/>
          </a:p>
        </p:txBody>
      </p:sp>
    </p:spTree>
    <p:extLst>
      <p:ext uri="{BB962C8B-B14F-4D97-AF65-F5344CB8AC3E}">
        <p14:creationId xmlns:p14="http://schemas.microsoft.com/office/powerpoint/2010/main" val="3761212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A674D-6C25-40CA-57CD-338D7337D23F}"/>
              </a:ext>
            </a:extLst>
          </p:cNvPr>
          <p:cNvSpPr txBox="1"/>
          <p:nvPr/>
        </p:nvSpPr>
        <p:spPr>
          <a:xfrm>
            <a:off x="4872841" y="63336"/>
            <a:ext cx="24364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Aptos Display"/>
              </a:rPr>
              <a:t>Example 3</a:t>
            </a:r>
            <a:endParaRPr lang="en-US"/>
          </a:p>
        </p:txBody>
      </p:sp>
      <p:sp>
        <p:nvSpPr>
          <p:cNvPr id="10" name="TextBox 9">
            <a:extLst>
              <a:ext uri="{FF2B5EF4-FFF2-40B4-BE49-F238E27FC236}">
                <a16:creationId xmlns:a16="http://schemas.microsoft.com/office/drawing/2014/main" id="{3E82383B-CE63-E82D-8758-30E274A9A8D1}"/>
              </a:ext>
            </a:extLst>
          </p:cNvPr>
          <p:cNvSpPr txBox="1"/>
          <p:nvPr/>
        </p:nvSpPr>
        <p:spPr>
          <a:xfrm>
            <a:off x="2095994" y="969817"/>
            <a:ext cx="240871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Clean Image</a:t>
            </a:r>
            <a:endParaRPr lang="en-US"/>
          </a:p>
        </p:txBody>
      </p:sp>
      <p:sp>
        <p:nvSpPr>
          <p:cNvPr id="12" name="TextBox 11">
            <a:extLst>
              <a:ext uri="{FF2B5EF4-FFF2-40B4-BE49-F238E27FC236}">
                <a16:creationId xmlns:a16="http://schemas.microsoft.com/office/drawing/2014/main" id="{9C966BFE-7813-7442-B259-AA3B83B4E372}"/>
              </a:ext>
            </a:extLst>
          </p:cNvPr>
          <p:cNvSpPr txBox="1"/>
          <p:nvPr/>
        </p:nvSpPr>
        <p:spPr>
          <a:xfrm>
            <a:off x="7499267" y="969817"/>
            <a:ext cx="319446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Observed Image</a:t>
            </a:r>
            <a:endParaRPr lang="en-US"/>
          </a:p>
        </p:txBody>
      </p:sp>
      <p:pic>
        <p:nvPicPr>
          <p:cNvPr id="2" name="Picture 1" descr="A black and white image of a person&#10;&#10;Description automatically generated">
            <a:extLst>
              <a:ext uri="{FF2B5EF4-FFF2-40B4-BE49-F238E27FC236}">
                <a16:creationId xmlns:a16="http://schemas.microsoft.com/office/drawing/2014/main" id="{DB07098D-B49D-D4A6-5FB0-DC1FD1161C7C}"/>
              </a:ext>
            </a:extLst>
          </p:cNvPr>
          <p:cNvPicPr>
            <a:picLocks noChangeAspect="1"/>
          </p:cNvPicPr>
          <p:nvPr/>
        </p:nvPicPr>
        <p:blipFill>
          <a:blip r:embed="rId2"/>
          <a:stretch>
            <a:fillRect/>
          </a:stretch>
        </p:blipFill>
        <p:spPr>
          <a:xfrm>
            <a:off x="7333871" y="1555440"/>
            <a:ext cx="3359610" cy="5025241"/>
          </a:xfrm>
          <a:prstGeom prst="rect">
            <a:avLst/>
          </a:prstGeom>
        </p:spPr>
      </p:pic>
      <p:pic>
        <p:nvPicPr>
          <p:cNvPr id="5" name="Picture 4" descr="A firefighter digging in the dirt&#10;&#10;Description automatically generated">
            <a:extLst>
              <a:ext uri="{FF2B5EF4-FFF2-40B4-BE49-F238E27FC236}">
                <a16:creationId xmlns:a16="http://schemas.microsoft.com/office/drawing/2014/main" id="{8E230A01-6955-0D9B-977B-0CA4B3B96580}"/>
              </a:ext>
            </a:extLst>
          </p:cNvPr>
          <p:cNvPicPr>
            <a:picLocks noChangeAspect="1"/>
          </p:cNvPicPr>
          <p:nvPr/>
        </p:nvPicPr>
        <p:blipFill>
          <a:blip r:embed="rId3"/>
          <a:stretch>
            <a:fillRect/>
          </a:stretch>
        </p:blipFill>
        <p:spPr>
          <a:xfrm>
            <a:off x="1678628" y="1557114"/>
            <a:ext cx="3369506" cy="5025241"/>
          </a:xfrm>
          <a:prstGeom prst="rect">
            <a:avLst/>
          </a:prstGeom>
        </p:spPr>
      </p:pic>
      <p:sp>
        <p:nvSpPr>
          <p:cNvPr id="3" name="Slide Number Placeholder 2">
            <a:extLst>
              <a:ext uri="{FF2B5EF4-FFF2-40B4-BE49-F238E27FC236}">
                <a16:creationId xmlns:a16="http://schemas.microsoft.com/office/drawing/2014/main" id="{F06F49EB-0A64-9902-0E15-7E9AB2360F62}"/>
              </a:ext>
            </a:extLst>
          </p:cNvPr>
          <p:cNvSpPr>
            <a:spLocks noGrp="1"/>
          </p:cNvSpPr>
          <p:nvPr>
            <p:ph type="sldNum" sz="quarter" idx="12"/>
          </p:nvPr>
        </p:nvSpPr>
        <p:spPr/>
        <p:txBody>
          <a:bodyPr/>
          <a:lstStyle/>
          <a:p>
            <a:fld id="{AF116F88-7650-47C0-9477-AAF4F000316E}" type="slidenum">
              <a:rPr lang="en-CA" smtClean="0"/>
              <a:t>36</a:t>
            </a:fld>
            <a:endParaRPr lang="en-CA"/>
          </a:p>
        </p:txBody>
      </p:sp>
    </p:spTree>
    <p:extLst>
      <p:ext uri="{BB962C8B-B14F-4D97-AF65-F5344CB8AC3E}">
        <p14:creationId xmlns:p14="http://schemas.microsoft.com/office/powerpoint/2010/main" val="1479967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F32F6-A40A-8F79-808C-35081C3FF3E8}"/>
              </a:ext>
            </a:extLst>
          </p:cNvPr>
          <p:cNvSpPr>
            <a:spLocks noGrp="1"/>
          </p:cNvSpPr>
          <p:nvPr>
            <p:ph type="title"/>
          </p:nvPr>
        </p:nvSpPr>
        <p:spPr>
          <a:xfrm>
            <a:off x="4667992" y="-1031"/>
            <a:ext cx="2588821" cy="820862"/>
          </a:xfrm>
        </p:spPr>
        <p:txBody>
          <a:bodyPr>
            <a:normAutofit/>
          </a:bodyPr>
          <a:lstStyle/>
          <a:p>
            <a:r>
              <a:rPr lang="en-US"/>
              <a:t>Example 3</a:t>
            </a:r>
          </a:p>
        </p:txBody>
      </p:sp>
      <p:sp>
        <p:nvSpPr>
          <p:cNvPr id="6" name="TextBox 5">
            <a:extLst>
              <a:ext uri="{FF2B5EF4-FFF2-40B4-BE49-F238E27FC236}">
                <a16:creationId xmlns:a16="http://schemas.microsoft.com/office/drawing/2014/main" id="{41A39F30-EFA3-2D8C-3EEC-6AB45DAFC417}"/>
              </a:ext>
            </a:extLst>
          </p:cNvPr>
          <p:cNvSpPr txBox="1"/>
          <p:nvPr/>
        </p:nvSpPr>
        <p:spPr>
          <a:xfrm>
            <a:off x="2303813" y="969817"/>
            <a:ext cx="23097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Scenario 1</a:t>
            </a:r>
            <a:endParaRPr lang="en-US"/>
          </a:p>
        </p:txBody>
      </p:sp>
      <p:sp>
        <p:nvSpPr>
          <p:cNvPr id="7" name="TextBox 6">
            <a:extLst>
              <a:ext uri="{FF2B5EF4-FFF2-40B4-BE49-F238E27FC236}">
                <a16:creationId xmlns:a16="http://schemas.microsoft.com/office/drawing/2014/main" id="{99031EB2-DBCA-06C7-E516-3D969C37202A}"/>
              </a:ext>
            </a:extLst>
          </p:cNvPr>
          <p:cNvSpPr txBox="1"/>
          <p:nvPr/>
        </p:nvSpPr>
        <p:spPr>
          <a:xfrm>
            <a:off x="7608123" y="1029193"/>
            <a:ext cx="23097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Scenario 2</a:t>
            </a:r>
            <a:endParaRPr lang="en-US"/>
          </a:p>
        </p:txBody>
      </p:sp>
      <p:pic>
        <p:nvPicPr>
          <p:cNvPr id="4" name="Picture 3" descr="A person wearing a helmet and working on a machine&#10;&#10;Description automatically generated">
            <a:extLst>
              <a:ext uri="{FF2B5EF4-FFF2-40B4-BE49-F238E27FC236}">
                <a16:creationId xmlns:a16="http://schemas.microsoft.com/office/drawing/2014/main" id="{8B17EAE7-7B9A-53BC-CCD1-54930BFBE0A2}"/>
              </a:ext>
            </a:extLst>
          </p:cNvPr>
          <p:cNvPicPr>
            <a:picLocks noChangeAspect="1"/>
          </p:cNvPicPr>
          <p:nvPr/>
        </p:nvPicPr>
        <p:blipFill>
          <a:blip r:embed="rId2"/>
          <a:stretch>
            <a:fillRect/>
          </a:stretch>
        </p:blipFill>
        <p:spPr>
          <a:xfrm>
            <a:off x="6935440" y="1552089"/>
            <a:ext cx="3369506" cy="5054929"/>
          </a:xfrm>
          <a:prstGeom prst="rect">
            <a:avLst/>
          </a:prstGeom>
        </p:spPr>
      </p:pic>
      <p:pic>
        <p:nvPicPr>
          <p:cNvPr id="5" name="Picture 4" descr="A person in a helmet and overalls working with a tool&#10;&#10;Description automatically generated">
            <a:extLst>
              <a:ext uri="{FF2B5EF4-FFF2-40B4-BE49-F238E27FC236}">
                <a16:creationId xmlns:a16="http://schemas.microsoft.com/office/drawing/2014/main" id="{C587AD8D-1F18-C194-B587-9F357C72C301}"/>
              </a:ext>
            </a:extLst>
          </p:cNvPr>
          <p:cNvPicPr>
            <a:picLocks noChangeAspect="1"/>
          </p:cNvPicPr>
          <p:nvPr/>
        </p:nvPicPr>
        <p:blipFill>
          <a:blip r:embed="rId3"/>
          <a:stretch>
            <a:fillRect/>
          </a:stretch>
        </p:blipFill>
        <p:spPr>
          <a:xfrm>
            <a:off x="1636456" y="1557266"/>
            <a:ext cx="3359610" cy="5054929"/>
          </a:xfrm>
          <a:prstGeom prst="rect">
            <a:avLst/>
          </a:prstGeom>
        </p:spPr>
      </p:pic>
      <p:sp>
        <p:nvSpPr>
          <p:cNvPr id="3" name="Slide Number Placeholder 2">
            <a:extLst>
              <a:ext uri="{FF2B5EF4-FFF2-40B4-BE49-F238E27FC236}">
                <a16:creationId xmlns:a16="http://schemas.microsoft.com/office/drawing/2014/main" id="{991113EC-D7EB-29F7-1FBA-872DC36F2A1B}"/>
              </a:ext>
            </a:extLst>
          </p:cNvPr>
          <p:cNvSpPr>
            <a:spLocks noGrp="1"/>
          </p:cNvSpPr>
          <p:nvPr>
            <p:ph type="sldNum" sz="quarter" idx="12"/>
          </p:nvPr>
        </p:nvSpPr>
        <p:spPr/>
        <p:txBody>
          <a:bodyPr/>
          <a:lstStyle/>
          <a:p>
            <a:fld id="{AF116F88-7650-47C0-9477-AAF4F000316E}" type="slidenum">
              <a:rPr lang="en-CA" smtClean="0"/>
              <a:t>37</a:t>
            </a:fld>
            <a:endParaRPr lang="en-CA"/>
          </a:p>
        </p:txBody>
      </p:sp>
    </p:spTree>
    <p:extLst>
      <p:ext uri="{BB962C8B-B14F-4D97-AF65-F5344CB8AC3E}">
        <p14:creationId xmlns:p14="http://schemas.microsoft.com/office/powerpoint/2010/main" val="397494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A674D-6C25-40CA-57CD-338D7337D23F}"/>
              </a:ext>
            </a:extLst>
          </p:cNvPr>
          <p:cNvSpPr txBox="1"/>
          <p:nvPr/>
        </p:nvSpPr>
        <p:spPr>
          <a:xfrm>
            <a:off x="4932218" y="43543"/>
            <a:ext cx="247600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Aptos Display"/>
              </a:rPr>
              <a:t>Example 4</a:t>
            </a:r>
            <a:endParaRPr lang="en-US"/>
          </a:p>
        </p:txBody>
      </p:sp>
      <p:sp>
        <p:nvSpPr>
          <p:cNvPr id="10" name="TextBox 9">
            <a:extLst>
              <a:ext uri="{FF2B5EF4-FFF2-40B4-BE49-F238E27FC236}">
                <a16:creationId xmlns:a16="http://schemas.microsoft.com/office/drawing/2014/main" id="{3E82383B-CE63-E82D-8758-30E274A9A8D1}"/>
              </a:ext>
            </a:extLst>
          </p:cNvPr>
          <p:cNvSpPr txBox="1"/>
          <p:nvPr/>
        </p:nvSpPr>
        <p:spPr>
          <a:xfrm>
            <a:off x="2041565" y="1263731"/>
            <a:ext cx="240871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Clean Image</a:t>
            </a:r>
            <a:endParaRPr lang="en-US"/>
          </a:p>
        </p:txBody>
      </p:sp>
      <p:sp>
        <p:nvSpPr>
          <p:cNvPr id="12" name="TextBox 11">
            <a:extLst>
              <a:ext uri="{FF2B5EF4-FFF2-40B4-BE49-F238E27FC236}">
                <a16:creationId xmlns:a16="http://schemas.microsoft.com/office/drawing/2014/main" id="{9C966BFE-7813-7442-B259-AA3B83B4E372}"/>
              </a:ext>
            </a:extLst>
          </p:cNvPr>
          <p:cNvSpPr txBox="1"/>
          <p:nvPr/>
        </p:nvSpPr>
        <p:spPr>
          <a:xfrm>
            <a:off x="7412181" y="1263731"/>
            <a:ext cx="385848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Observed Image</a:t>
            </a:r>
            <a:endParaRPr lang="en-US"/>
          </a:p>
        </p:txBody>
      </p:sp>
      <p:pic>
        <p:nvPicPr>
          <p:cNvPr id="3" name="Picture 2" descr="A group of young foxes&#10;&#10;Description automatically generated">
            <a:extLst>
              <a:ext uri="{FF2B5EF4-FFF2-40B4-BE49-F238E27FC236}">
                <a16:creationId xmlns:a16="http://schemas.microsoft.com/office/drawing/2014/main" id="{1CA4FB8A-EC61-1D66-E74A-0E0AEC003541}"/>
              </a:ext>
            </a:extLst>
          </p:cNvPr>
          <p:cNvPicPr>
            <a:picLocks noChangeAspect="1"/>
          </p:cNvPicPr>
          <p:nvPr/>
        </p:nvPicPr>
        <p:blipFill>
          <a:blip r:embed="rId2"/>
          <a:stretch>
            <a:fillRect/>
          </a:stretch>
        </p:blipFill>
        <p:spPr>
          <a:xfrm>
            <a:off x="135458" y="1898639"/>
            <a:ext cx="5927394" cy="3987758"/>
          </a:xfrm>
          <a:prstGeom prst="rect">
            <a:avLst/>
          </a:prstGeom>
        </p:spPr>
      </p:pic>
      <p:pic>
        <p:nvPicPr>
          <p:cNvPr id="7" name="Picture 6" descr="A black and white image of a dog&#10;&#10;Description automatically generated">
            <a:extLst>
              <a:ext uri="{FF2B5EF4-FFF2-40B4-BE49-F238E27FC236}">
                <a16:creationId xmlns:a16="http://schemas.microsoft.com/office/drawing/2014/main" id="{02911F70-AE51-E76A-E32B-B617DBE9BA7A}"/>
              </a:ext>
            </a:extLst>
          </p:cNvPr>
          <p:cNvPicPr>
            <a:picLocks noChangeAspect="1"/>
          </p:cNvPicPr>
          <p:nvPr/>
        </p:nvPicPr>
        <p:blipFill>
          <a:blip r:embed="rId3"/>
          <a:stretch>
            <a:fillRect/>
          </a:stretch>
        </p:blipFill>
        <p:spPr>
          <a:xfrm>
            <a:off x="6171472" y="1902445"/>
            <a:ext cx="5927395" cy="3987758"/>
          </a:xfrm>
          <a:prstGeom prst="rect">
            <a:avLst/>
          </a:prstGeom>
        </p:spPr>
      </p:pic>
      <p:sp>
        <p:nvSpPr>
          <p:cNvPr id="2" name="Slide Number Placeholder 1">
            <a:extLst>
              <a:ext uri="{FF2B5EF4-FFF2-40B4-BE49-F238E27FC236}">
                <a16:creationId xmlns:a16="http://schemas.microsoft.com/office/drawing/2014/main" id="{A8A13717-3642-DD24-3056-0CFBF10D45E6}"/>
              </a:ext>
            </a:extLst>
          </p:cNvPr>
          <p:cNvSpPr>
            <a:spLocks noGrp="1"/>
          </p:cNvSpPr>
          <p:nvPr>
            <p:ph type="sldNum" sz="quarter" idx="12"/>
          </p:nvPr>
        </p:nvSpPr>
        <p:spPr/>
        <p:txBody>
          <a:bodyPr/>
          <a:lstStyle/>
          <a:p>
            <a:fld id="{AF116F88-7650-47C0-9477-AAF4F000316E}" type="slidenum">
              <a:rPr lang="en-CA" smtClean="0"/>
              <a:t>38</a:t>
            </a:fld>
            <a:endParaRPr lang="en-CA"/>
          </a:p>
        </p:txBody>
      </p:sp>
    </p:spTree>
    <p:extLst>
      <p:ext uri="{BB962C8B-B14F-4D97-AF65-F5344CB8AC3E}">
        <p14:creationId xmlns:p14="http://schemas.microsoft.com/office/powerpoint/2010/main" val="3489974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F32F6-A40A-8F79-808C-35081C3FF3E8}"/>
              </a:ext>
            </a:extLst>
          </p:cNvPr>
          <p:cNvSpPr>
            <a:spLocks noGrp="1"/>
          </p:cNvSpPr>
          <p:nvPr>
            <p:ph type="title"/>
          </p:nvPr>
        </p:nvSpPr>
        <p:spPr>
          <a:xfrm>
            <a:off x="4816434" y="-1031"/>
            <a:ext cx="2569029" cy="820862"/>
          </a:xfrm>
        </p:spPr>
        <p:txBody>
          <a:bodyPr>
            <a:normAutofit/>
          </a:bodyPr>
          <a:lstStyle/>
          <a:p>
            <a:r>
              <a:rPr lang="en-US"/>
              <a:t>Example 4</a:t>
            </a:r>
          </a:p>
        </p:txBody>
      </p:sp>
      <p:sp>
        <p:nvSpPr>
          <p:cNvPr id="6" name="TextBox 5">
            <a:extLst>
              <a:ext uri="{FF2B5EF4-FFF2-40B4-BE49-F238E27FC236}">
                <a16:creationId xmlns:a16="http://schemas.microsoft.com/office/drawing/2014/main" id="{41A39F30-EFA3-2D8C-3EEC-6AB45DAFC417}"/>
              </a:ext>
            </a:extLst>
          </p:cNvPr>
          <p:cNvSpPr txBox="1"/>
          <p:nvPr/>
        </p:nvSpPr>
        <p:spPr>
          <a:xfrm>
            <a:off x="2303813" y="969817"/>
            <a:ext cx="23097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Scenario 1</a:t>
            </a:r>
            <a:endParaRPr lang="en-US"/>
          </a:p>
        </p:txBody>
      </p:sp>
      <p:sp>
        <p:nvSpPr>
          <p:cNvPr id="7" name="TextBox 6">
            <a:extLst>
              <a:ext uri="{FF2B5EF4-FFF2-40B4-BE49-F238E27FC236}">
                <a16:creationId xmlns:a16="http://schemas.microsoft.com/office/drawing/2014/main" id="{99031EB2-DBCA-06C7-E516-3D969C37202A}"/>
              </a:ext>
            </a:extLst>
          </p:cNvPr>
          <p:cNvSpPr txBox="1"/>
          <p:nvPr/>
        </p:nvSpPr>
        <p:spPr>
          <a:xfrm>
            <a:off x="7608123" y="1029193"/>
            <a:ext cx="23097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Scenario 2</a:t>
            </a:r>
            <a:endParaRPr lang="en-US"/>
          </a:p>
        </p:txBody>
      </p:sp>
      <p:pic>
        <p:nvPicPr>
          <p:cNvPr id="3" name="Picture 2" descr="A group of white foxes&#10;&#10;Description automatically generated">
            <a:extLst>
              <a:ext uri="{FF2B5EF4-FFF2-40B4-BE49-F238E27FC236}">
                <a16:creationId xmlns:a16="http://schemas.microsoft.com/office/drawing/2014/main" id="{E89E1563-0CD4-06CD-3B58-A701044D0FAB}"/>
              </a:ext>
            </a:extLst>
          </p:cNvPr>
          <p:cNvPicPr>
            <a:picLocks noChangeAspect="1"/>
          </p:cNvPicPr>
          <p:nvPr/>
        </p:nvPicPr>
        <p:blipFill>
          <a:blip r:embed="rId2"/>
          <a:stretch>
            <a:fillRect/>
          </a:stretch>
        </p:blipFill>
        <p:spPr>
          <a:xfrm>
            <a:off x="6160815" y="1938223"/>
            <a:ext cx="6016460" cy="4017447"/>
          </a:xfrm>
          <a:prstGeom prst="rect">
            <a:avLst/>
          </a:prstGeom>
        </p:spPr>
      </p:pic>
      <p:pic>
        <p:nvPicPr>
          <p:cNvPr id="8" name="Picture 7" descr="A group of foxes in a row&#10;&#10;Description automatically generated">
            <a:extLst>
              <a:ext uri="{FF2B5EF4-FFF2-40B4-BE49-F238E27FC236}">
                <a16:creationId xmlns:a16="http://schemas.microsoft.com/office/drawing/2014/main" id="{FB5B12EF-355B-B772-1CF5-9F4DDA857BB7}"/>
              </a:ext>
            </a:extLst>
          </p:cNvPr>
          <p:cNvPicPr>
            <a:picLocks noChangeAspect="1"/>
          </p:cNvPicPr>
          <p:nvPr/>
        </p:nvPicPr>
        <p:blipFill>
          <a:blip r:embed="rId3"/>
          <a:stretch>
            <a:fillRect/>
          </a:stretch>
        </p:blipFill>
        <p:spPr>
          <a:xfrm>
            <a:off x="-1261" y="1933808"/>
            <a:ext cx="6016460" cy="4017447"/>
          </a:xfrm>
          <a:prstGeom prst="rect">
            <a:avLst/>
          </a:prstGeom>
        </p:spPr>
      </p:pic>
      <p:sp>
        <p:nvSpPr>
          <p:cNvPr id="4" name="Slide Number Placeholder 3">
            <a:extLst>
              <a:ext uri="{FF2B5EF4-FFF2-40B4-BE49-F238E27FC236}">
                <a16:creationId xmlns:a16="http://schemas.microsoft.com/office/drawing/2014/main" id="{B39417D0-5C04-6005-EDF0-F3F76162E2F5}"/>
              </a:ext>
            </a:extLst>
          </p:cNvPr>
          <p:cNvSpPr>
            <a:spLocks noGrp="1"/>
          </p:cNvSpPr>
          <p:nvPr>
            <p:ph type="sldNum" sz="quarter" idx="12"/>
          </p:nvPr>
        </p:nvSpPr>
        <p:spPr/>
        <p:txBody>
          <a:bodyPr/>
          <a:lstStyle/>
          <a:p>
            <a:fld id="{AF116F88-7650-47C0-9477-AAF4F000316E}" type="slidenum">
              <a:rPr lang="en-CA" smtClean="0"/>
              <a:t>39</a:t>
            </a:fld>
            <a:endParaRPr lang="en-CA"/>
          </a:p>
        </p:txBody>
      </p:sp>
    </p:spTree>
    <p:extLst>
      <p:ext uri="{BB962C8B-B14F-4D97-AF65-F5344CB8AC3E}">
        <p14:creationId xmlns:p14="http://schemas.microsoft.com/office/powerpoint/2010/main" val="1993733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FA150-EFE2-034A-73E2-388C63F5D8C1}"/>
              </a:ext>
            </a:extLst>
          </p:cNvPr>
          <p:cNvSpPr>
            <a:spLocks noGrp="1"/>
          </p:cNvSpPr>
          <p:nvPr>
            <p:ph type="title"/>
          </p:nvPr>
        </p:nvSpPr>
        <p:spPr>
          <a:xfrm>
            <a:off x="533400" y="-66976"/>
            <a:ext cx="11353800" cy="1325563"/>
          </a:xfrm>
        </p:spPr>
        <p:txBody>
          <a:bodyPr/>
          <a:lstStyle/>
          <a:p>
            <a:r>
              <a:rPr lang="en-US"/>
              <a:t>“</a:t>
            </a:r>
            <a:r>
              <a:rPr lang="en-US" b="1"/>
              <a:t>Iterative Denoising </a:t>
            </a:r>
            <a:r>
              <a:rPr lang="en-US"/>
              <a:t>and Backward Projections”</a:t>
            </a:r>
            <a:endParaRPr lang="en-CA"/>
          </a:p>
        </p:txBody>
      </p:sp>
      <p:sp>
        <p:nvSpPr>
          <p:cNvPr id="3" name="Content Placeholder 2">
            <a:extLst>
              <a:ext uri="{FF2B5EF4-FFF2-40B4-BE49-F238E27FC236}">
                <a16:creationId xmlns:a16="http://schemas.microsoft.com/office/drawing/2014/main" id="{3904BA1E-109C-5C10-DC74-37F25F6A935C}"/>
              </a:ext>
            </a:extLst>
          </p:cNvPr>
          <p:cNvSpPr>
            <a:spLocks noGrp="1"/>
          </p:cNvSpPr>
          <p:nvPr>
            <p:ph idx="1"/>
          </p:nvPr>
        </p:nvSpPr>
        <p:spPr>
          <a:xfrm>
            <a:off x="6656545" y="2249676"/>
            <a:ext cx="4944977" cy="4070741"/>
          </a:xfrm>
        </p:spPr>
        <p:txBody>
          <a:bodyPr>
            <a:normAutofit lnSpcReduction="10000"/>
          </a:bodyPr>
          <a:lstStyle/>
          <a:p>
            <a:r>
              <a:rPr lang="en-US" sz="2000"/>
              <a:t>From an optimization (</a:t>
            </a:r>
            <a:r>
              <a:rPr lang="en-US" sz="2000" i="1"/>
              <a:t>above in forward x projection form</a:t>
            </a:r>
            <a:r>
              <a:rPr lang="en-US" sz="2000"/>
              <a:t>) inverse problem to an algorithm:</a:t>
            </a:r>
          </a:p>
          <a:p>
            <a:pPr marL="0" indent="0">
              <a:buNone/>
            </a:pPr>
            <a:r>
              <a:rPr lang="en-US" sz="2000" u="sng"/>
              <a:t>Iterate</a:t>
            </a:r>
            <a:r>
              <a:rPr lang="en-US" sz="2000"/>
              <a:t> new estimates of the inverse problem by using a </a:t>
            </a:r>
            <a:r>
              <a:rPr lang="en-US" sz="2000" u="sng"/>
              <a:t>Denoiser</a:t>
            </a:r>
            <a:r>
              <a:rPr lang="en-US" sz="2000"/>
              <a:t> (</a:t>
            </a:r>
            <a:r>
              <a:rPr lang="en-US" sz="2000" i="1"/>
              <a:t>depends on parameter tuning and specific applications</a:t>
            </a:r>
            <a:r>
              <a:rPr lang="en-US" sz="2000"/>
              <a:t>) of choice. </a:t>
            </a:r>
          </a:p>
          <a:p>
            <a:r>
              <a:rPr lang="en-US" sz="2000"/>
              <a:t>The backward/inverse aspect of the estimates as projections allows to reconstruct images based several equation models as well as characteristics from image priors, while barely changing any parameters (namely delta, sigma and noise model) (“Plug-and-Play”)</a:t>
            </a:r>
            <a:endParaRPr lang="en-CA" sz="2000"/>
          </a:p>
        </p:txBody>
      </p:sp>
      <p:pic>
        <p:nvPicPr>
          <p:cNvPr id="9" name="Picture 8">
            <a:extLst>
              <a:ext uri="{FF2B5EF4-FFF2-40B4-BE49-F238E27FC236}">
                <a16:creationId xmlns:a16="http://schemas.microsoft.com/office/drawing/2014/main" id="{E964D509-BBD8-4F06-5CF2-D73EF7435CBD}"/>
              </a:ext>
            </a:extLst>
          </p:cNvPr>
          <p:cNvPicPr>
            <a:picLocks noChangeAspect="1"/>
          </p:cNvPicPr>
          <p:nvPr/>
        </p:nvPicPr>
        <p:blipFill>
          <a:blip r:embed="rId3"/>
          <a:stretch>
            <a:fillRect/>
          </a:stretch>
        </p:blipFill>
        <p:spPr>
          <a:xfrm>
            <a:off x="1544052" y="800275"/>
            <a:ext cx="8554393" cy="1397666"/>
          </a:xfrm>
          <a:prstGeom prst="rect">
            <a:avLst/>
          </a:prstGeom>
        </p:spPr>
      </p:pic>
      <p:pic>
        <p:nvPicPr>
          <p:cNvPr id="11" name="Picture 10">
            <a:extLst>
              <a:ext uri="{FF2B5EF4-FFF2-40B4-BE49-F238E27FC236}">
                <a16:creationId xmlns:a16="http://schemas.microsoft.com/office/drawing/2014/main" id="{85782996-B447-0591-D734-0CA30FCDB6B0}"/>
              </a:ext>
            </a:extLst>
          </p:cNvPr>
          <p:cNvPicPr>
            <a:picLocks noChangeAspect="1"/>
          </p:cNvPicPr>
          <p:nvPr/>
        </p:nvPicPr>
        <p:blipFill>
          <a:blip r:embed="rId4"/>
          <a:stretch>
            <a:fillRect/>
          </a:stretch>
        </p:blipFill>
        <p:spPr>
          <a:xfrm>
            <a:off x="749316" y="2406408"/>
            <a:ext cx="5968767" cy="4451592"/>
          </a:xfrm>
          <a:prstGeom prst="rect">
            <a:avLst/>
          </a:prstGeom>
        </p:spPr>
      </p:pic>
      <p:grpSp>
        <p:nvGrpSpPr>
          <p:cNvPr id="23" name="Group 22">
            <a:extLst>
              <a:ext uri="{FF2B5EF4-FFF2-40B4-BE49-F238E27FC236}">
                <a16:creationId xmlns:a16="http://schemas.microsoft.com/office/drawing/2014/main" id="{7BFBE63E-A116-78F7-1DDD-7CF9CA729A47}"/>
              </a:ext>
            </a:extLst>
          </p:cNvPr>
          <p:cNvGrpSpPr/>
          <p:nvPr/>
        </p:nvGrpSpPr>
        <p:grpSpPr>
          <a:xfrm>
            <a:off x="3173540" y="1065700"/>
            <a:ext cx="1297800" cy="1234080"/>
            <a:chOff x="3173540" y="1065700"/>
            <a:chExt cx="1297800" cy="123408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6127B104-7B65-5311-1D96-20B31AAE44A0}"/>
                    </a:ext>
                  </a:extLst>
                </p14:cNvPr>
                <p14:cNvContentPartPr/>
                <p14:nvPr/>
              </p14:nvContentPartPr>
              <p14:xfrm>
                <a:off x="3199820" y="1091980"/>
                <a:ext cx="360" cy="360"/>
              </p14:xfrm>
            </p:contentPart>
          </mc:Choice>
          <mc:Fallback xmlns="">
            <p:pic>
              <p:nvPicPr>
                <p:cNvPr id="12" name="Ink 11">
                  <a:extLst>
                    <a:ext uri="{FF2B5EF4-FFF2-40B4-BE49-F238E27FC236}">
                      <a16:creationId xmlns:a16="http://schemas.microsoft.com/office/drawing/2014/main" id="{6127B104-7B65-5311-1D96-20B31AAE44A0}"/>
                    </a:ext>
                  </a:extLst>
                </p:cNvPr>
                <p:cNvPicPr/>
                <p:nvPr/>
              </p:nvPicPr>
              <p:blipFill>
                <a:blip r:embed="rId6"/>
                <a:stretch>
                  <a:fillRect/>
                </a:stretch>
              </p:blipFill>
              <p:spPr>
                <a:xfrm>
                  <a:off x="3193700" y="10858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06A4361B-B39E-1B2F-9609-A515612EE47D}"/>
                    </a:ext>
                  </a:extLst>
                </p14:cNvPr>
                <p14:cNvContentPartPr/>
                <p14:nvPr/>
              </p14:nvContentPartPr>
              <p14:xfrm>
                <a:off x="3187580" y="1193140"/>
                <a:ext cx="360" cy="360"/>
              </p14:xfrm>
            </p:contentPart>
          </mc:Choice>
          <mc:Fallback xmlns="">
            <p:pic>
              <p:nvPicPr>
                <p:cNvPr id="13" name="Ink 12">
                  <a:extLst>
                    <a:ext uri="{FF2B5EF4-FFF2-40B4-BE49-F238E27FC236}">
                      <a16:creationId xmlns:a16="http://schemas.microsoft.com/office/drawing/2014/main" id="{06A4361B-B39E-1B2F-9609-A515612EE47D}"/>
                    </a:ext>
                  </a:extLst>
                </p:cNvPr>
                <p:cNvPicPr/>
                <p:nvPr/>
              </p:nvPicPr>
              <p:blipFill>
                <a:blip r:embed="rId6"/>
                <a:stretch>
                  <a:fillRect/>
                </a:stretch>
              </p:blipFill>
              <p:spPr>
                <a:xfrm>
                  <a:off x="3181460" y="11870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6CD3D962-A125-B6DF-D072-DC8276096CAA}"/>
                    </a:ext>
                  </a:extLst>
                </p14:cNvPr>
                <p14:cNvContentPartPr/>
                <p14:nvPr/>
              </p14:nvContentPartPr>
              <p14:xfrm>
                <a:off x="3187580" y="1206100"/>
                <a:ext cx="12960" cy="564120"/>
              </p14:xfrm>
            </p:contentPart>
          </mc:Choice>
          <mc:Fallback xmlns="">
            <p:pic>
              <p:nvPicPr>
                <p:cNvPr id="14" name="Ink 13">
                  <a:extLst>
                    <a:ext uri="{FF2B5EF4-FFF2-40B4-BE49-F238E27FC236}">
                      <a16:creationId xmlns:a16="http://schemas.microsoft.com/office/drawing/2014/main" id="{6CD3D962-A125-B6DF-D072-DC8276096CAA}"/>
                    </a:ext>
                  </a:extLst>
                </p:cNvPr>
                <p:cNvPicPr/>
                <p:nvPr/>
              </p:nvPicPr>
              <p:blipFill>
                <a:blip r:embed="rId9"/>
                <a:stretch>
                  <a:fillRect/>
                </a:stretch>
              </p:blipFill>
              <p:spPr>
                <a:xfrm>
                  <a:off x="3181460" y="1199976"/>
                  <a:ext cx="25200" cy="57636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CDD216BC-6D09-0411-81ED-C3CC2EE5A3A4}"/>
                    </a:ext>
                  </a:extLst>
                </p14:cNvPr>
                <p14:cNvContentPartPr/>
                <p14:nvPr/>
              </p14:nvContentPartPr>
              <p14:xfrm>
                <a:off x="3199820" y="1828180"/>
                <a:ext cx="39600" cy="252000"/>
              </p14:xfrm>
            </p:contentPart>
          </mc:Choice>
          <mc:Fallback xmlns="">
            <p:pic>
              <p:nvPicPr>
                <p:cNvPr id="15" name="Ink 14">
                  <a:extLst>
                    <a:ext uri="{FF2B5EF4-FFF2-40B4-BE49-F238E27FC236}">
                      <a16:creationId xmlns:a16="http://schemas.microsoft.com/office/drawing/2014/main" id="{CDD216BC-6D09-0411-81ED-C3CC2EE5A3A4}"/>
                    </a:ext>
                  </a:extLst>
                </p:cNvPr>
                <p:cNvPicPr/>
                <p:nvPr/>
              </p:nvPicPr>
              <p:blipFill>
                <a:blip r:embed="rId11"/>
                <a:stretch>
                  <a:fillRect/>
                </a:stretch>
              </p:blipFill>
              <p:spPr>
                <a:xfrm>
                  <a:off x="3193700" y="1822060"/>
                  <a:ext cx="518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28B90B70-B651-8841-F7D1-0CE64D229C74}"/>
                    </a:ext>
                  </a:extLst>
                </p14:cNvPr>
                <p14:cNvContentPartPr/>
                <p14:nvPr/>
              </p14:nvContentPartPr>
              <p14:xfrm>
                <a:off x="3263900" y="2107540"/>
                <a:ext cx="299880" cy="38880"/>
              </p14:xfrm>
            </p:contentPart>
          </mc:Choice>
          <mc:Fallback xmlns="">
            <p:pic>
              <p:nvPicPr>
                <p:cNvPr id="16" name="Ink 15">
                  <a:extLst>
                    <a:ext uri="{FF2B5EF4-FFF2-40B4-BE49-F238E27FC236}">
                      <a16:creationId xmlns:a16="http://schemas.microsoft.com/office/drawing/2014/main" id="{28B90B70-B651-8841-F7D1-0CE64D229C74}"/>
                    </a:ext>
                  </a:extLst>
                </p:cNvPr>
                <p:cNvPicPr/>
                <p:nvPr/>
              </p:nvPicPr>
              <p:blipFill>
                <a:blip r:embed="rId13"/>
                <a:stretch>
                  <a:fillRect/>
                </a:stretch>
              </p:blipFill>
              <p:spPr>
                <a:xfrm>
                  <a:off x="3257780" y="2101363"/>
                  <a:ext cx="312120" cy="5123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533CE78D-D32F-4799-EBC8-70B743611140}"/>
                    </a:ext>
                  </a:extLst>
                </p14:cNvPr>
                <p14:cNvContentPartPr/>
                <p14:nvPr/>
              </p14:nvContentPartPr>
              <p14:xfrm>
                <a:off x="3733700" y="2158300"/>
                <a:ext cx="406800" cy="8280"/>
              </p14:xfrm>
            </p:contentPart>
          </mc:Choice>
          <mc:Fallback xmlns="">
            <p:pic>
              <p:nvPicPr>
                <p:cNvPr id="17" name="Ink 16">
                  <a:extLst>
                    <a:ext uri="{FF2B5EF4-FFF2-40B4-BE49-F238E27FC236}">
                      <a16:creationId xmlns:a16="http://schemas.microsoft.com/office/drawing/2014/main" id="{533CE78D-D32F-4799-EBC8-70B743611140}"/>
                    </a:ext>
                  </a:extLst>
                </p:cNvPr>
                <p:cNvPicPr/>
                <p:nvPr/>
              </p:nvPicPr>
              <p:blipFill>
                <a:blip r:embed="rId15"/>
                <a:stretch>
                  <a:fillRect/>
                </a:stretch>
              </p:blipFill>
              <p:spPr>
                <a:xfrm>
                  <a:off x="3727580" y="2152180"/>
                  <a:ext cx="4190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4B0B9485-2AFE-EE19-1900-7749DF5DC3EA}"/>
                    </a:ext>
                  </a:extLst>
                </p14:cNvPr>
                <p14:cNvContentPartPr/>
                <p14:nvPr/>
              </p14:nvContentPartPr>
              <p14:xfrm>
                <a:off x="4266860" y="1649260"/>
                <a:ext cx="115560" cy="522720"/>
              </p14:xfrm>
            </p:contentPart>
          </mc:Choice>
          <mc:Fallback xmlns="">
            <p:pic>
              <p:nvPicPr>
                <p:cNvPr id="18" name="Ink 17">
                  <a:extLst>
                    <a:ext uri="{FF2B5EF4-FFF2-40B4-BE49-F238E27FC236}">
                      <a16:creationId xmlns:a16="http://schemas.microsoft.com/office/drawing/2014/main" id="{4B0B9485-2AFE-EE19-1900-7749DF5DC3EA}"/>
                    </a:ext>
                  </a:extLst>
                </p:cNvPr>
                <p:cNvPicPr/>
                <p:nvPr/>
              </p:nvPicPr>
              <p:blipFill>
                <a:blip r:embed="rId17"/>
                <a:stretch>
                  <a:fillRect/>
                </a:stretch>
              </p:blipFill>
              <p:spPr>
                <a:xfrm>
                  <a:off x="4260740" y="1643140"/>
                  <a:ext cx="12780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82BA0A20-9473-E375-047E-6C97041D029B}"/>
                    </a:ext>
                  </a:extLst>
                </p14:cNvPr>
                <p14:cNvContentPartPr/>
                <p14:nvPr/>
              </p14:nvContentPartPr>
              <p14:xfrm>
                <a:off x="4406540" y="1269460"/>
                <a:ext cx="38160" cy="203760"/>
              </p14:xfrm>
            </p:contentPart>
          </mc:Choice>
          <mc:Fallback xmlns="">
            <p:pic>
              <p:nvPicPr>
                <p:cNvPr id="19" name="Ink 18">
                  <a:extLst>
                    <a:ext uri="{FF2B5EF4-FFF2-40B4-BE49-F238E27FC236}">
                      <a16:creationId xmlns:a16="http://schemas.microsoft.com/office/drawing/2014/main" id="{82BA0A20-9473-E375-047E-6C97041D029B}"/>
                    </a:ext>
                  </a:extLst>
                </p:cNvPr>
                <p:cNvPicPr/>
                <p:nvPr/>
              </p:nvPicPr>
              <p:blipFill>
                <a:blip r:embed="rId19"/>
                <a:stretch>
                  <a:fillRect/>
                </a:stretch>
              </p:blipFill>
              <p:spPr>
                <a:xfrm>
                  <a:off x="4400420" y="1263340"/>
                  <a:ext cx="50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D34D0D79-95C2-FFDF-52C0-F08CED8238D1}"/>
                    </a:ext>
                  </a:extLst>
                </p14:cNvPr>
                <p14:cNvContentPartPr/>
                <p14:nvPr/>
              </p14:nvContentPartPr>
              <p14:xfrm>
                <a:off x="4444700" y="1180540"/>
                <a:ext cx="360" cy="360"/>
              </p14:xfrm>
            </p:contentPart>
          </mc:Choice>
          <mc:Fallback xmlns="">
            <p:pic>
              <p:nvPicPr>
                <p:cNvPr id="20" name="Ink 19">
                  <a:extLst>
                    <a:ext uri="{FF2B5EF4-FFF2-40B4-BE49-F238E27FC236}">
                      <a16:creationId xmlns:a16="http://schemas.microsoft.com/office/drawing/2014/main" id="{D34D0D79-95C2-FFDF-52C0-F08CED8238D1}"/>
                    </a:ext>
                  </a:extLst>
                </p:cNvPr>
                <p:cNvPicPr/>
                <p:nvPr/>
              </p:nvPicPr>
              <p:blipFill>
                <a:blip r:embed="rId6"/>
                <a:stretch>
                  <a:fillRect/>
                </a:stretch>
              </p:blipFill>
              <p:spPr>
                <a:xfrm>
                  <a:off x="4438580" y="11744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97FA98A5-8B6F-DA93-205F-A9A68F5819DC}"/>
                    </a:ext>
                  </a:extLst>
                </p14:cNvPr>
                <p14:cNvContentPartPr/>
                <p14:nvPr/>
              </p14:nvContentPartPr>
              <p14:xfrm>
                <a:off x="3885260" y="1104220"/>
                <a:ext cx="369360" cy="25920"/>
              </p14:xfrm>
            </p:contentPart>
          </mc:Choice>
          <mc:Fallback xmlns="">
            <p:pic>
              <p:nvPicPr>
                <p:cNvPr id="21" name="Ink 20">
                  <a:extLst>
                    <a:ext uri="{FF2B5EF4-FFF2-40B4-BE49-F238E27FC236}">
                      <a16:creationId xmlns:a16="http://schemas.microsoft.com/office/drawing/2014/main" id="{97FA98A5-8B6F-DA93-205F-A9A68F5819DC}"/>
                    </a:ext>
                  </a:extLst>
                </p:cNvPr>
                <p:cNvPicPr/>
                <p:nvPr/>
              </p:nvPicPr>
              <p:blipFill>
                <a:blip r:embed="rId22"/>
                <a:stretch>
                  <a:fillRect/>
                </a:stretch>
              </p:blipFill>
              <p:spPr>
                <a:xfrm>
                  <a:off x="3879140" y="1098184"/>
                  <a:ext cx="381600" cy="37992"/>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03E3D990-E78B-C5CE-9A1E-23805E4E3493}"/>
                    </a:ext>
                  </a:extLst>
                </p14:cNvPr>
                <p14:cNvContentPartPr/>
                <p14:nvPr/>
              </p14:nvContentPartPr>
              <p14:xfrm>
                <a:off x="3173540" y="1065700"/>
                <a:ext cx="1297800" cy="1234080"/>
              </p14:xfrm>
            </p:contentPart>
          </mc:Choice>
          <mc:Fallback xmlns="">
            <p:pic>
              <p:nvPicPr>
                <p:cNvPr id="22" name="Ink 21">
                  <a:extLst>
                    <a:ext uri="{FF2B5EF4-FFF2-40B4-BE49-F238E27FC236}">
                      <a16:creationId xmlns:a16="http://schemas.microsoft.com/office/drawing/2014/main" id="{03E3D990-E78B-C5CE-9A1E-23805E4E3493}"/>
                    </a:ext>
                  </a:extLst>
                </p:cNvPr>
                <p:cNvPicPr/>
                <p:nvPr/>
              </p:nvPicPr>
              <p:blipFill>
                <a:blip r:embed="rId24"/>
                <a:stretch>
                  <a:fillRect/>
                </a:stretch>
              </p:blipFill>
              <p:spPr>
                <a:xfrm>
                  <a:off x="3167420" y="1059582"/>
                  <a:ext cx="1310040" cy="1246316"/>
                </a:xfrm>
                <a:prstGeom prst="rect">
                  <a:avLst/>
                </a:prstGeom>
              </p:spPr>
            </p:pic>
          </mc:Fallback>
        </mc:AlternateContent>
      </p:grpSp>
      <p:grpSp>
        <p:nvGrpSpPr>
          <p:cNvPr id="42" name="Group 41">
            <a:extLst>
              <a:ext uri="{FF2B5EF4-FFF2-40B4-BE49-F238E27FC236}">
                <a16:creationId xmlns:a16="http://schemas.microsoft.com/office/drawing/2014/main" id="{9B346774-2C7E-79B0-844E-6DA1CD08125A}"/>
              </a:ext>
            </a:extLst>
          </p:cNvPr>
          <p:cNvGrpSpPr/>
          <p:nvPr/>
        </p:nvGrpSpPr>
        <p:grpSpPr>
          <a:xfrm>
            <a:off x="1180580" y="672940"/>
            <a:ext cx="1931040" cy="1461240"/>
            <a:chOff x="1180580" y="672940"/>
            <a:chExt cx="1931040" cy="1461240"/>
          </a:xfrm>
        </p:grpSpPr>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49224C48-146D-5C27-7C84-7C1A00CC33F3}"/>
                    </a:ext>
                  </a:extLst>
                </p14:cNvPr>
                <p14:cNvContentPartPr/>
                <p14:nvPr/>
              </p14:nvContentPartPr>
              <p14:xfrm>
                <a:off x="2379380" y="672940"/>
                <a:ext cx="732240" cy="582840"/>
              </p14:xfrm>
            </p:contentPart>
          </mc:Choice>
          <mc:Fallback xmlns="">
            <p:pic>
              <p:nvPicPr>
                <p:cNvPr id="32" name="Ink 31">
                  <a:extLst>
                    <a:ext uri="{FF2B5EF4-FFF2-40B4-BE49-F238E27FC236}">
                      <a16:creationId xmlns:a16="http://schemas.microsoft.com/office/drawing/2014/main" id="{49224C48-146D-5C27-7C84-7C1A00CC33F3}"/>
                    </a:ext>
                  </a:extLst>
                </p:cNvPr>
                <p:cNvPicPr/>
                <p:nvPr/>
              </p:nvPicPr>
              <p:blipFill>
                <a:blip r:embed="rId26"/>
                <a:stretch>
                  <a:fillRect/>
                </a:stretch>
              </p:blipFill>
              <p:spPr>
                <a:xfrm>
                  <a:off x="2373260" y="666820"/>
                  <a:ext cx="744480" cy="595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3" name="Ink 32">
                  <a:extLst>
                    <a:ext uri="{FF2B5EF4-FFF2-40B4-BE49-F238E27FC236}">
                      <a16:creationId xmlns:a16="http://schemas.microsoft.com/office/drawing/2014/main" id="{3D73A340-22C1-FE99-B031-D312AF14598E}"/>
                    </a:ext>
                  </a:extLst>
                </p14:cNvPr>
                <p14:cNvContentPartPr/>
                <p14:nvPr/>
              </p14:nvContentPartPr>
              <p14:xfrm>
                <a:off x="2285420" y="1129780"/>
                <a:ext cx="280440" cy="198360"/>
              </p14:xfrm>
            </p:contentPart>
          </mc:Choice>
          <mc:Fallback xmlns="">
            <p:pic>
              <p:nvPicPr>
                <p:cNvPr id="33" name="Ink 32">
                  <a:extLst>
                    <a:ext uri="{FF2B5EF4-FFF2-40B4-BE49-F238E27FC236}">
                      <a16:creationId xmlns:a16="http://schemas.microsoft.com/office/drawing/2014/main" id="{3D73A340-22C1-FE99-B031-D312AF14598E}"/>
                    </a:ext>
                  </a:extLst>
                </p:cNvPr>
                <p:cNvPicPr/>
                <p:nvPr/>
              </p:nvPicPr>
              <p:blipFill>
                <a:blip r:embed="rId28"/>
                <a:stretch>
                  <a:fillRect/>
                </a:stretch>
              </p:blipFill>
              <p:spPr>
                <a:xfrm>
                  <a:off x="2279300" y="1123649"/>
                  <a:ext cx="292680" cy="210622"/>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Ink 34">
                  <a:extLst>
                    <a:ext uri="{FF2B5EF4-FFF2-40B4-BE49-F238E27FC236}">
                      <a16:creationId xmlns:a16="http://schemas.microsoft.com/office/drawing/2014/main" id="{91783851-21D5-E4B2-68D9-939BA451A893}"/>
                    </a:ext>
                  </a:extLst>
                </p14:cNvPr>
                <p14:cNvContentPartPr/>
                <p14:nvPr/>
              </p14:nvContentPartPr>
              <p14:xfrm>
                <a:off x="1180580" y="824860"/>
                <a:ext cx="1242360" cy="1309320"/>
              </p14:xfrm>
            </p:contentPart>
          </mc:Choice>
          <mc:Fallback xmlns="">
            <p:pic>
              <p:nvPicPr>
                <p:cNvPr id="35" name="Ink 34">
                  <a:extLst>
                    <a:ext uri="{FF2B5EF4-FFF2-40B4-BE49-F238E27FC236}">
                      <a16:creationId xmlns:a16="http://schemas.microsoft.com/office/drawing/2014/main" id="{91783851-21D5-E4B2-68D9-939BA451A893}"/>
                    </a:ext>
                  </a:extLst>
                </p:cNvPr>
                <p:cNvPicPr/>
                <p:nvPr/>
              </p:nvPicPr>
              <p:blipFill>
                <a:blip r:embed="rId30"/>
                <a:stretch>
                  <a:fillRect/>
                </a:stretch>
              </p:blipFill>
              <p:spPr>
                <a:xfrm>
                  <a:off x="1174462" y="818740"/>
                  <a:ext cx="1254596" cy="1321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6" name="Ink 35">
                  <a:extLst>
                    <a:ext uri="{FF2B5EF4-FFF2-40B4-BE49-F238E27FC236}">
                      <a16:creationId xmlns:a16="http://schemas.microsoft.com/office/drawing/2014/main" id="{227F5C92-5848-36A9-60B8-6400C76BB50B}"/>
                    </a:ext>
                  </a:extLst>
                </p14:cNvPr>
                <p14:cNvContentPartPr/>
                <p14:nvPr/>
              </p14:nvContentPartPr>
              <p14:xfrm>
                <a:off x="2349500" y="1738900"/>
                <a:ext cx="159120" cy="66600"/>
              </p14:xfrm>
            </p:contentPart>
          </mc:Choice>
          <mc:Fallback xmlns="">
            <p:pic>
              <p:nvPicPr>
                <p:cNvPr id="36" name="Ink 35">
                  <a:extLst>
                    <a:ext uri="{FF2B5EF4-FFF2-40B4-BE49-F238E27FC236}">
                      <a16:creationId xmlns:a16="http://schemas.microsoft.com/office/drawing/2014/main" id="{227F5C92-5848-36A9-60B8-6400C76BB50B}"/>
                    </a:ext>
                  </a:extLst>
                </p:cNvPr>
                <p:cNvPicPr/>
                <p:nvPr/>
              </p:nvPicPr>
              <p:blipFill>
                <a:blip r:embed="rId32"/>
                <a:stretch>
                  <a:fillRect/>
                </a:stretch>
              </p:blipFill>
              <p:spPr>
                <a:xfrm>
                  <a:off x="2343380" y="1732780"/>
                  <a:ext cx="1713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Ink 40">
                  <a:extLst>
                    <a:ext uri="{FF2B5EF4-FFF2-40B4-BE49-F238E27FC236}">
                      <a16:creationId xmlns:a16="http://schemas.microsoft.com/office/drawing/2014/main" id="{08B7F5EA-F922-152C-71BA-E01086799BAE}"/>
                    </a:ext>
                  </a:extLst>
                </p14:cNvPr>
                <p14:cNvContentPartPr/>
                <p14:nvPr/>
              </p14:nvContentPartPr>
              <p14:xfrm>
                <a:off x="2348780" y="1445860"/>
                <a:ext cx="343080" cy="334080"/>
              </p14:xfrm>
            </p:contentPart>
          </mc:Choice>
          <mc:Fallback xmlns="">
            <p:pic>
              <p:nvPicPr>
                <p:cNvPr id="41" name="Ink 40">
                  <a:extLst>
                    <a:ext uri="{FF2B5EF4-FFF2-40B4-BE49-F238E27FC236}">
                      <a16:creationId xmlns:a16="http://schemas.microsoft.com/office/drawing/2014/main" id="{08B7F5EA-F922-152C-71BA-E01086799BAE}"/>
                    </a:ext>
                  </a:extLst>
                </p:cNvPr>
                <p:cNvPicPr/>
                <p:nvPr/>
              </p:nvPicPr>
              <p:blipFill>
                <a:blip r:embed="rId34"/>
                <a:stretch>
                  <a:fillRect/>
                </a:stretch>
              </p:blipFill>
              <p:spPr>
                <a:xfrm>
                  <a:off x="2342666" y="1439747"/>
                  <a:ext cx="355307" cy="34630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43" name="Ink 42">
                <a:extLst>
                  <a:ext uri="{FF2B5EF4-FFF2-40B4-BE49-F238E27FC236}">
                    <a16:creationId xmlns:a16="http://schemas.microsoft.com/office/drawing/2014/main" id="{D0CE910A-3CC0-8D61-9C39-944A889EF784}"/>
                  </a:ext>
                </a:extLst>
              </p14:cNvPr>
              <p14:cNvContentPartPr/>
              <p14:nvPr/>
            </p14:nvContentPartPr>
            <p14:xfrm>
              <a:off x="6966500" y="748540"/>
              <a:ext cx="310320" cy="515520"/>
            </p14:xfrm>
          </p:contentPart>
        </mc:Choice>
        <mc:Fallback xmlns="">
          <p:pic>
            <p:nvPicPr>
              <p:cNvPr id="43" name="Ink 42">
                <a:extLst>
                  <a:ext uri="{FF2B5EF4-FFF2-40B4-BE49-F238E27FC236}">
                    <a16:creationId xmlns:a16="http://schemas.microsoft.com/office/drawing/2014/main" id="{D0CE910A-3CC0-8D61-9C39-944A889EF784}"/>
                  </a:ext>
                </a:extLst>
              </p:cNvPr>
              <p:cNvPicPr/>
              <p:nvPr/>
            </p:nvPicPr>
            <p:blipFill>
              <a:blip r:embed="rId36"/>
              <a:stretch>
                <a:fillRect/>
              </a:stretch>
            </p:blipFill>
            <p:spPr>
              <a:xfrm>
                <a:off x="6960380" y="742420"/>
                <a:ext cx="32256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Ink 45">
                <a:extLst>
                  <a:ext uri="{FF2B5EF4-FFF2-40B4-BE49-F238E27FC236}">
                    <a16:creationId xmlns:a16="http://schemas.microsoft.com/office/drawing/2014/main" id="{A79B6CB7-5613-FF64-A64C-B1952F285E48}"/>
                  </a:ext>
                </a:extLst>
              </p14:cNvPr>
              <p14:cNvContentPartPr/>
              <p14:nvPr/>
            </p14:nvContentPartPr>
            <p14:xfrm>
              <a:off x="6870380" y="1104220"/>
              <a:ext cx="359280" cy="257040"/>
            </p14:xfrm>
          </p:contentPart>
        </mc:Choice>
        <mc:Fallback xmlns="">
          <p:pic>
            <p:nvPicPr>
              <p:cNvPr id="46" name="Ink 45">
                <a:extLst>
                  <a:ext uri="{FF2B5EF4-FFF2-40B4-BE49-F238E27FC236}">
                    <a16:creationId xmlns:a16="http://schemas.microsoft.com/office/drawing/2014/main" id="{A79B6CB7-5613-FF64-A64C-B1952F285E48}"/>
                  </a:ext>
                </a:extLst>
              </p:cNvPr>
              <p:cNvPicPr/>
              <p:nvPr/>
            </p:nvPicPr>
            <p:blipFill>
              <a:blip r:embed="rId38"/>
              <a:stretch>
                <a:fillRect/>
              </a:stretch>
            </p:blipFill>
            <p:spPr>
              <a:xfrm>
                <a:off x="6864260" y="1098100"/>
                <a:ext cx="37152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DD74534D-1C0E-735C-F0CA-3138C2BFE5A5}"/>
                  </a:ext>
                </a:extLst>
              </p14:cNvPr>
              <p14:cNvContentPartPr/>
              <p14:nvPr/>
            </p14:nvContentPartPr>
            <p14:xfrm>
              <a:off x="8212725" y="1827705"/>
              <a:ext cx="2674080" cy="543600"/>
            </p14:xfrm>
          </p:contentPart>
        </mc:Choice>
        <mc:Fallback xmlns="">
          <p:pic>
            <p:nvPicPr>
              <p:cNvPr id="50" name="Ink 49">
                <a:extLst>
                  <a:ext uri="{FF2B5EF4-FFF2-40B4-BE49-F238E27FC236}">
                    <a16:creationId xmlns:a16="http://schemas.microsoft.com/office/drawing/2014/main" id="{DD74534D-1C0E-735C-F0CA-3138C2BFE5A5}"/>
                  </a:ext>
                </a:extLst>
              </p:cNvPr>
              <p:cNvPicPr/>
              <p:nvPr/>
            </p:nvPicPr>
            <p:blipFill>
              <a:blip r:embed="rId40"/>
              <a:stretch>
                <a:fillRect/>
              </a:stretch>
            </p:blipFill>
            <p:spPr>
              <a:xfrm>
                <a:off x="8206605" y="1821585"/>
                <a:ext cx="268632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07F4F881-A573-B662-87BA-E5A0FD2F760D}"/>
                  </a:ext>
                </a:extLst>
              </p14:cNvPr>
              <p14:cNvContentPartPr/>
              <p14:nvPr/>
            </p14:nvContentPartPr>
            <p14:xfrm>
              <a:off x="8124525" y="1796385"/>
              <a:ext cx="240480" cy="127800"/>
            </p14:xfrm>
          </p:contentPart>
        </mc:Choice>
        <mc:Fallback xmlns="">
          <p:pic>
            <p:nvPicPr>
              <p:cNvPr id="53" name="Ink 52">
                <a:extLst>
                  <a:ext uri="{FF2B5EF4-FFF2-40B4-BE49-F238E27FC236}">
                    <a16:creationId xmlns:a16="http://schemas.microsoft.com/office/drawing/2014/main" id="{07F4F881-A573-B662-87BA-E5A0FD2F760D}"/>
                  </a:ext>
                </a:extLst>
              </p:cNvPr>
              <p:cNvPicPr/>
              <p:nvPr/>
            </p:nvPicPr>
            <p:blipFill>
              <a:blip r:embed="rId42"/>
              <a:stretch>
                <a:fillRect/>
              </a:stretch>
            </p:blipFill>
            <p:spPr>
              <a:xfrm>
                <a:off x="8118405" y="1790248"/>
                <a:ext cx="252720" cy="140075"/>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8" name="Ink 57">
                <a:extLst>
                  <a:ext uri="{FF2B5EF4-FFF2-40B4-BE49-F238E27FC236}">
                    <a16:creationId xmlns:a16="http://schemas.microsoft.com/office/drawing/2014/main" id="{11BEF5C1-A0AB-6E35-502D-89519C27B067}"/>
                  </a:ext>
                </a:extLst>
              </p14:cNvPr>
              <p14:cNvContentPartPr/>
              <p14:nvPr/>
            </p14:nvContentPartPr>
            <p14:xfrm>
              <a:off x="1773106" y="3836371"/>
              <a:ext cx="1666440" cy="38880"/>
            </p14:xfrm>
          </p:contentPart>
        </mc:Choice>
        <mc:Fallback xmlns="">
          <p:pic>
            <p:nvPicPr>
              <p:cNvPr id="58" name="Ink 57">
                <a:extLst>
                  <a:ext uri="{FF2B5EF4-FFF2-40B4-BE49-F238E27FC236}">
                    <a16:creationId xmlns:a16="http://schemas.microsoft.com/office/drawing/2014/main" id="{11BEF5C1-A0AB-6E35-502D-89519C27B067}"/>
                  </a:ext>
                </a:extLst>
              </p:cNvPr>
              <p:cNvPicPr/>
              <p:nvPr/>
            </p:nvPicPr>
            <p:blipFill>
              <a:blip r:embed="rId44"/>
              <a:stretch>
                <a:fillRect/>
              </a:stretch>
            </p:blipFill>
            <p:spPr>
              <a:xfrm>
                <a:off x="1719106" y="3728371"/>
                <a:ext cx="17740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9" name="Ink 58">
                <a:extLst>
                  <a:ext uri="{FF2B5EF4-FFF2-40B4-BE49-F238E27FC236}">
                    <a16:creationId xmlns:a16="http://schemas.microsoft.com/office/drawing/2014/main" id="{23C3AE9A-A8CD-53F5-831C-F2B9D3956FE1}"/>
                  </a:ext>
                </a:extLst>
              </p14:cNvPr>
              <p14:cNvContentPartPr/>
              <p14:nvPr/>
            </p14:nvContentPartPr>
            <p14:xfrm>
              <a:off x="1451120" y="5708420"/>
              <a:ext cx="2229480" cy="39600"/>
            </p14:xfrm>
          </p:contentPart>
        </mc:Choice>
        <mc:Fallback xmlns="">
          <p:pic>
            <p:nvPicPr>
              <p:cNvPr id="59" name="Ink 58">
                <a:extLst>
                  <a:ext uri="{FF2B5EF4-FFF2-40B4-BE49-F238E27FC236}">
                    <a16:creationId xmlns:a16="http://schemas.microsoft.com/office/drawing/2014/main" id="{23C3AE9A-A8CD-53F5-831C-F2B9D3956FE1}"/>
                  </a:ext>
                </a:extLst>
              </p:cNvPr>
              <p:cNvPicPr/>
              <p:nvPr/>
            </p:nvPicPr>
            <p:blipFill>
              <a:blip r:embed="rId46"/>
              <a:stretch>
                <a:fillRect/>
              </a:stretch>
            </p:blipFill>
            <p:spPr>
              <a:xfrm>
                <a:off x="1397120" y="5599429"/>
                <a:ext cx="2337120" cy="257218"/>
              </a:xfrm>
              <a:prstGeom prst="rect">
                <a:avLst/>
              </a:prstGeom>
            </p:spPr>
          </p:pic>
        </mc:Fallback>
      </mc:AlternateContent>
      <p:sp>
        <p:nvSpPr>
          <p:cNvPr id="61" name="TextBox 60">
            <a:extLst>
              <a:ext uri="{FF2B5EF4-FFF2-40B4-BE49-F238E27FC236}">
                <a16:creationId xmlns:a16="http://schemas.microsoft.com/office/drawing/2014/main" id="{8B4F9009-E6B6-7CAF-B6D4-FB51A64D52BC}"/>
              </a:ext>
            </a:extLst>
          </p:cNvPr>
          <p:cNvSpPr txBox="1"/>
          <p:nvPr/>
        </p:nvSpPr>
        <p:spPr>
          <a:xfrm>
            <a:off x="-1946" y="3574761"/>
            <a:ext cx="1803706" cy="523220"/>
          </a:xfrm>
          <a:prstGeom prst="rect">
            <a:avLst/>
          </a:prstGeom>
          <a:noFill/>
        </p:spPr>
        <p:txBody>
          <a:bodyPr wrap="square" rtlCol="0">
            <a:spAutoFit/>
          </a:bodyPr>
          <a:lstStyle/>
          <a:p>
            <a:r>
              <a:rPr lang="en-US" sz="1400" b="1" i="1">
                <a:solidFill>
                  <a:srgbClr val="FF9900"/>
                </a:solidFill>
              </a:rPr>
              <a:t>White Standardized Gaussian Noise</a:t>
            </a:r>
            <a:endParaRPr lang="en-CA" sz="1400" b="1" i="1">
              <a:solidFill>
                <a:srgbClr val="FF9900"/>
              </a:solidFill>
            </a:endParaRPr>
          </a:p>
        </p:txBody>
      </p:sp>
      <p:sp>
        <p:nvSpPr>
          <p:cNvPr id="62" name="TextBox 61">
            <a:extLst>
              <a:ext uri="{FF2B5EF4-FFF2-40B4-BE49-F238E27FC236}">
                <a16:creationId xmlns:a16="http://schemas.microsoft.com/office/drawing/2014/main" id="{A53C0A0F-A6F0-DA45-E779-8F108632C247}"/>
              </a:ext>
            </a:extLst>
          </p:cNvPr>
          <p:cNvSpPr txBox="1"/>
          <p:nvPr/>
        </p:nvSpPr>
        <p:spPr>
          <a:xfrm>
            <a:off x="3692862" y="5554531"/>
            <a:ext cx="2577325" cy="307777"/>
          </a:xfrm>
          <a:prstGeom prst="rect">
            <a:avLst/>
          </a:prstGeom>
          <a:noFill/>
        </p:spPr>
        <p:txBody>
          <a:bodyPr wrap="square" rtlCol="0">
            <a:spAutoFit/>
          </a:bodyPr>
          <a:lstStyle/>
          <a:p>
            <a:r>
              <a:rPr lang="en-US" sz="1400" b="1" i="1">
                <a:solidFill>
                  <a:srgbClr val="FF9900"/>
                </a:solidFill>
              </a:rPr>
              <a:t>Denoiser in inverse problem</a:t>
            </a:r>
            <a:endParaRPr lang="en-CA" sz="1400" b="1" i="1">
              <a:solidFill>
                <a:srgbClr val="FF9900"/>
              </a:solidFill>
            </a:endParaRPr>
          </a:p>
        </p:txBody>
      </p:sp>
      <p:sp>
        <p:nvSpPr>
          <p:cNvPr id="4" name="Slide Number Placeholder 3">
            <a:extLst>
              <a:ext uri="{FF2B5EF4-FFF2-40B4-BE49-F238E27FC236}">
                <a16:creationId xmlns:a16="http://schemas.microsoft.com/office/drawing/2014/main" id="{A3AF86D2-7C2F-A642-37BB-F0C47F7A5A7E}"/>
              </a:ext>
            </a:extLst>
          </p:cNvPr>
          <p:cNvSpPr>
            <a:spLocks noGrp="1"/>
          </p:cNvSpPr>
          <p:nvPr>
            <p:ph type="sldNum" sz="quarter" idx="12"/>
          </p:nvPr>
        </p:nvSpPr>
        <p:spPr/>
        <p:txBody>
          <a:bodyPr/>
          <a:lstStyle/>
          <a:p>
            <a:fld id="{AF116F88-7650-47C0-9477-AAF4F000316E}" type="slidenum">
              <a:rPr lang="en-CA" smtClean="0"/>
              <a:t>4</a:t>
            </a:fld>
            <a:endParaRPr lang="en-CA"/>
          </a:p>
        </p:txBody>
      </p:sp>
    </p:spTree>
    <p:extLst>
      <p:ext uri="{BB962C8B-B14F-4D97-AF65-F5344CB8AC3E}">
        <p14:creationId xmlns:p14="http://schemas.microsoft.com/office/powerpoint/2010/main" val="4277833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A674D-6C25-40CA-57CD-338D7337D23F}"/>
              </a:ext>
            </a:extLst>
          </p:cNvPr>
          <p:cNvSpPr txBox="1"/>
          <p:nvPr/>
        </p:nvSpPr>
        <p:spPr>
          <a:xfrm>
            <a:off x="4734296" y="3959"/>
            <a:ext cx="257496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Aptos Display"/>
              </a:rPr>
              <a:t>Example 5</a:t>
            </a:r>
            <a:endParaRPr lang="en-US"/>
          </a:p>
        </p:txBody>
      </p:sp>
      <p:sp>
        <p:nvSpPr>
          <p:cNvPr id="10" name="TextBox 9">
            <a:extLst>
              <a:ext uri="{FF2B5EF4-FFF2-40B4-BE49-F238E27FC236}">
                <a16:creationId xmlns:a16="http://schemas.microsoft.com/office/drawing/2014/main" id="{3E82383B-CE63-E82D-8758-30E274A9A8D1}"/>
              </a:ext>
            </a:extLst>
          </p:cNvPr>
          <p:cNvSpPr txBox="1"/>
          <p:nvPr/>
        </p:nvSpPr>
        <p:spPr>
          <a:xfrm>
            <a:off x="2095994" y="969817"/>
            <a:ext cx="240871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Clean Image</a:t>
            </a:r>
            <a:endParaRPr lang="en-US"/>
          </a:p>
        </p:txBody>
      </p:sp>
      <p:sp>
        <p:nvSpPr>
          <p:cNvPr id="12" name="TextBox 11">
            <a:extLst>
              <a:ext uri="{FF2B5EF4-FFF2-40B4-BE49-F238E27FC236}">
                <a16:creationId xmlns:a16="http://schemas.microsoft.com/office/drawing/2014/main" id="{9C966BFE-7813-7442-B259-AA3B83B4E372}"/>
              </a:ext>
            </a:extLst>
          </p:cNvPr>
          <p:cNvSpPr txBox="1"/>
          <p:nvPr/>
        </p:nvSpPr>
        <p:spPr>
          <a:xfrm>
            <a:off x="7310252" y="1019298"/>
            <a:ext cx="31835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Observed Image</a:t>
            </a:r>
            <a:endParaRPr lang="en-US"/>
          </a:p>
        </p:txBody>
      </p:sp>
      <p:pic>
        <p:nvPicPr>
          <p:cNvPr id="2" name="Picture 1" descr="A castle with a body of water&#10;&#10;Description automatically generated">
            <a:extLst>
              <a:ext uri="{FF2B5EF4-FFF2-40B4-BE49-F238E27FC236}">
                <a16:creationId xmlns:a16="http://schemas.microsoft.com/office/drawing/2014/main" id="{783F727C-BEA3-ABD2-E137-7271442DCDBF}"/>
              </a:ext>
            </a:extLst>
          </p:cNvPr>
          <p:cNvPicPr>
            <a:picLocks noChangeAspect="1"/>
          </p:cNvPicPr>
          <p:nvPr/>
        </p:nvPicPr>
        <p:blipFill>
          <a:blip r:embed="rId2"/>
          <a:stretch>
            <a:fillRect/>
          </a:stretch>
        </p:blipFill>
        <p:spPr>
          <a:xfrm>
            <a:off x="1617577" y="1637653"/>
            <a:ext cx="3359610" cy="5025241"/>
          </a:xfrm>
          <a:prstGeom prst="rect">
            <a:avLst/>
          </a:prstGeom>
        </p:spPr>
      </p:pic>
      <p:pic>
        <p:nvPicPr>
          <p:cNvPr id="4" name="Picture 3" descr="A black and white specks&#10;&#10;Description automatically generated">
            <a:extLst>
              <a:ext uri="{FF2B5EF4-FFF2-40B4-BE49-F238E27FC236}">
                <a16:creationId xmlns:a16="http://schemas.microsoft.com/office/drawing/2014/main" id="{9C20D879-A816-8920-9FE5-34B6E8470C13}"/>
              </a:ext>
            </a:extLst>
          </p:cNvPr>
          <p:cNvPicPr>
            <a:picLocks noChangeAspect="1"/>
          </p:cNvPicPr>
          <p:nvPr/>
        </p:nvPicPr>
        <p:blipFill>
          <a:blip r:embed="rId3"/>
          <a:stretch>
            <a:fillRect/>
          </a:stretch>
        </p:blipFill>
        <p:spPr>
          <a:xfrm>
            <a:off x="7209789" y="1634152"/>
            <a:ext cx="3369506" cy="5025241"/>
          </a:xfrm>
          <a:prstGeom prst="rect">
            <a:avLst/>
          </a:prstGeom>
        </p:spPr>
      </p:pic>
      <p:sp>
        <p:nvSpPr>
          <p:cNvPr id="3" name="Slide Number Placeholder 2">
            <a:extLst>
              <a:ext uri="{FF2B5EF4-FFF2-40B4-BE49-F238E27FC236}">
                <a16:creationId xmlns:a16="http://schemas.microsoft.com/office/drawing/2014/main" id="{C523BD04-5CED-62E5-7B2A-7F22AE18A7A0}"/>
              </a:ext>
            </a:extLst>
          </p:cNvPr>
          <p:cNvSpPr>
            <a:spLocks noGrp="1"/>
          </p:cNvSpPr>
          <p:nvPr>
            <p:ph type="sldNum" sz="quarter" idx="12"/>
          </p:nvPr>
        </p:nvSpPr>
        <p:spPr/>
        <p:txBody>
          <a:bodyPr/>
          <a:lstStyle/>
          <a:p>
            <a:fld id="{AF116F88-7650-47C0-9477-AAF4F000316E}" type="slidenum">
              <a:rPr lang="en-CA" smtClean="0"/>
              <a:t>40</a:t>
            </a:fld>
            <a:endParaRPr lang="en-CA"/>
          </a:p>
        </p:txBody>
      </p:sp>
    </p:spTree>
    <p:extLst>
      <p:ext uri="{BB962C8B-B14F-4D97-AF65-F5344CB8AC3E}">
        <p14:creationId xmlns:p14="http://schemas.microsoft.com/office/powerpoint/2010/main" val="762228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F32F6-A40A-8F79-808C-35081C3FF3E8}"/>
              </a:ext>
            </a:extLst>
          </p:cNvPr>
          <p:cNvSpPr>
            <a:spLocks noGrp="1"/>
          </p:cNvSpPr>
          <p:nvPr>
            <p:ph type="title"/>
          </p:nvPr>
        </p:nvSpPr>
        <p:spPr>
          <a:xfrm>
            <a:off x="4667992" y="-1031"/>
            <a:ext cx="2697679" cy="820862"/>
          </a:xfrm>
        </p:spPr>
        <p:txBody>
          <a:bodyPr>
            <a:normAutofit/>
          </a:bodyPr>
          <a:lstStyle/>
          <a:p>
            <a:r>
              <a:rPr lang="en-US"/>
              <a:t>Example 5 </a:t>
            </a:r>
          </a:p>
        </p:txBody>
      </p:sp>
      <p:sp>
        <p:nvSpPr>
          <p:cNvPr id="6" name="TextBox 5">
            <a:extLst>
              <a:ext uri="{FF2B5EF4-FFF2-40B4-BE49-F238E27FC236}">
                <a16:creationId xmlns:a16="http://schemas.microsoft.com/office/drawing/2014/main" id="{41A39F30-EFA3-2D8C-3EEC-6AB45DAFC417}"/>
              </a:ext>
            </a:extLst>
          </p:cNvPr>
          <p:cNvSpPr txBox="1"/>
          <p:nvPr/>
        </p:nvSpPr>
        <p:spPr>
          <a:xfrm>
            <a:off x="2303813" y="969817"/>
            <a:ext cx="23097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Scenario 1</a:t>
            </a:r>
            <a:endParaRPr lang="en-US"/>
          </a:p>
        </p:txBody>
      </p:sp>
      <p:sp>
        <p:nvSpPr>
          <p:cNvPr id="7" name="TextBox 6">
            <a:extLst>
              <a:ext uri="{FF2B5EF4-FFF2-40B4-BE49-F238E27FC236}">
                <a16:creationId xmlns:a16="http://schemas.microsoft.com/office/drawing/2014/main" id="{99031EB2-DBCA-06C7-E516-3D969C37202A}"/>
              </a:ext>
            </a:extLst>
          </p:cNvPr>
          <p:cNvSpPr txBox="1"/>
          <p:nvPr/>
        </p:nvSpPr>
        <p:spPr>
          <a:xfrm>
            <a:off x="7608123" y="1029193"/>
            <a:ext cx="23097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Scenario 2</a:t>
            </a:r>
            <a:endParaRPr lang="en-US"/>
          </a:p>
        </p:txBody>
      </p:sp>
      <p:pic>
        <p:nvPicPr>
          <p:cNvPr id="3" name="Picture 2">
            <a:extLst>
              <a:ext uri="{FF2B5EF4-FFF2-40B4-BE49-F238E27FC236}">
                <a16:creationId xmlns:a16="http://schemas.microsoft.com/office/drawing/2014/main" id="{C86924A3-F772-7CAB-CF32-BB3799F33D2B}"/>
              </a:ext>
            </a:extLst>
          </p:cNvPr>
          <p:cNvPicPr>
            <a:picLocks noChangeAspect="1"/>
          </p:cNvPicPr>
          <p:nvPr/>
        </p:nvPicPr>
        <p:blipFill>
          <a:blip r:embed="rId2"/>
          <a:stretch>
            <a:fillRect/>
          </a:stretch>
        </p:blipFill>
        <p:spPr>
          <a:xfrm>
            <a:off x="1596871" y="1513877"/>
            <a:ext cx="3438779" cy="5193474"/>
          </a:xfrm>
          <a:prstGeom prst="rect">
            <a:avLst/>
          </a:prstGeom>
        </p:spPr>
      </p:pic>
      <p:pic>
        <p:nvPicPr>
          <p:cNvPr id="8" name="Picture 7" descr="A castle on the water&#10;&#10;Description automatically generated">
            <a:extLst>
              <a:ext uri="{FF2B5EF4-FFF2-40B4-BE49-F238E27FC236}">
                <a16:creationId xmlns:a16="http://schemas.microsoft.com/office/drawing/2014/main" id="{0A0DE56D-05E1-3183-99C0-18FD51055067}"/>
              </a:ext>
            </a:extLst>
          </p:cNvPr>
          <p:cNvPicPr>
            <a:picLocks noChangeAspect="1"/>
          </p:cNvPicPr>
          <p:nvPr/>
        </p:nvPicPr>
        <p:blipFill>
          <a:blip r:embed="rId3"/>
          <a:stretch>
            <a:fillRect/>
          </a:stretch>
        </p:blipFill>
        <p:spPr>
          <a:xfrm>
            <a:off x="6940310" y="1558179"/>
            <a:ext cx="3438778" cy="5153890"/>
          </a:xfrm>
          <a:prstGeom prst="rect">
            <a:avLst/>
          </a:prstGeom>
        </p:spPr>
      </p:pic>
      <p:sp>
        <p:nvSpPr>
          <p:cNvPr id="4" name="Slide Number Placeholder 3">
            <a:extLst>
              <a:ext uri="{FF2B5EF4-FFF2-40B4-BE49-F238E27FC236}">
                <a16:creationId xmlns:a16="http://schemas.microsoft.com/office/drawing/2014/main" id="{B0D871D3-988D-8459-D998-3FB310075C70}"/>
              </a:ext>
            </a:extLst>
          </p:cNvPr>
          <p:cNvSpPr>
            <a:spLocks noGrp="1"/>
          </p:cNvSpPr>
          <p:nvPr>
            <p:ph type="sldNum" sz="quarter" idx="12"/>
          </p:nvPr>
        </p:nvSpPr>
        <p:spPr/>
        <p:txBody>
          <a:bodyPr/>
          <a:lstStyle/>
          <a:p>
            <a:fld id="{AF116F88-7650-47C0-9477-AAF4F000316E}" type="slidenum">
              <a:rPr lang="en-CA" smtClean="0"/>
              <a:t>41</a:t>
            </a:fld>
            <a:endParaRPr lang="en-CA"/>
          </a:p>
        </p:txBody>
      </p:sp>
    </p:spTree>
    <p:extLst>
      <p:ext uri="{BB962C8B-B14F-4D97-AF65-F5344CB8AC3E}">
        <p14:creationId xmlns:p14="http://schemas.microsoft.com/office/powerpoint/2010/main" val="476910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87EF0-41DF-17E9-D344-30E6FD064D32}"/>
              </a:ext>
            </a:extLst>
          </p:cNvPr>
          <p:cNvSpPr>
            <a:spLocks noGrp="1"/>
          </p:cNvSpPr>
          <p:nvPr>
            <p:ph type="title"/>
          </p:nvPr>
        </p:nvSpPr>
        <p:spPr>
          <a:xfrm>
            <a:off x="828674" y="128693"/>
            <a:ext cx="10525125" cy="1325563"/>
          </a:xfrm>
        </p:spPr>
        <p:txBody>
          <a:bodyPr/>
          <a:lstStyle/>
          <a:p>
            <a:r>
              <a:rPr lang="en-US" dirty="0"/>
              <a:t>Next steps: Deblurring and New level of parameter tuning:</a:t>
            </a:r>
            <a:endParaRPr lang="en-CA" dirty="0"/>
          </a:p>
        </p:txBody>
      </p:sp>
      <p:pic>
        <p:nvPicPr>
          <p:cNvPr id="5" name="Content Placeholder 4">
            <a:extLst>
              <a:ext uri="{FF2B5EF4-FFF2-40B4-BE49-F238E27FC236}">
                <a16:creationId xmlns:a16="http://schemas.microsoft.com/office/drawing/2014/main" id="{AEBBC5EC-FB71-A4F8-5C8F-4AE0428132D5}"/>
              </a:ext>
            </a:extLst>
          </p:cNvPr>
          <p:cNvPicPr>
            <a:picLocks noGrp="1" noChangeAspect="1"/>
          </p:cNvPicPr>
          <p:nvPr>
            <p:ph idx="1"/>
          </p:nvPr>
        </p:nvPicPr>
        <p:blipFill>
          <a:blip r:embed="rId3"/>
          <a:stretch>
            <a:fillRect/>
          </a:stretch>
        </p:blipFill>
        <p:spPr>
          <a:xfrm>
            <a:off x="1489388" y="1454256"/>
            <a:ext cx="4720912" cy="5128023"/>
          </a:xfrm>
        </p:spPr>
      </p:pic>
      <p:pic>
        <p:nvPicPr>
          <p:cNvPr id="7" name="Picture 6">
            <a:extLst>
              <a:ext uri="{FF2B5EF4-FFF2-40B4-BE49-F238E27FC236}">
                <a16:creationId xmlns:a16="http://schemas.microsoft.com/office/drawing/2014/main" id="{59486ECF-4560-AA49-6573-C57DFC8B240D}"/>
              </a:ext>
            </a:extLst>
          </p:cNvPr>
          <p:cNvPicPr>
            <a:picLocks noChangeAspect="1"/>
          </p:cNvPicPr>
          <p:nvPr/>
        </p:nvPicPr>
        <p:blipFill>
          <a:blip r:embed="rId4"/>
          <a:stretch>
            <a:fillRect/>
          </a:stretch>
        </p:blipFill>
        <p:spPr>
          <a:xfrm>
            <a:off x="7334070" y="1601284"/>
            <a:ext cx="3686355" cy="2539489"/>
          </a:xfrm>
          <a:prstGeom prst="rect">
            <a:avLst/>
          </a:prstGeom>
        </p:spPr>
      </p:pic>
    </p:spTree>
    <p:extLst>
      <p:ext uri="{BB962C8B-B14F-4D97-AF65-F5344CB8AC3E}">
        <p14:creationId xmlns:p14="http://schemas.microsoft.com/office/powerpoint/2010/main" val="2619822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15E6-5CA0-CAA9-78DC-8BB7B2F3CD60}"/>
              </a:ext>
            </a:extLst>
          </p:cNvPr>
          <p:cNvSpPr>
            <a:spLocks noGrp="1"/>
          </p:cNvSpPr>
          <p:nvPr>
            <p:ph type="title"/>
          </p:nvPr>
        </p:nvSpPr>
        <p:spPr>
          <a:xfrm>
            <a:off x="482600" y="139700"/>
            <a:ext cx="10515600" cy="1325563"/>
          </a:xfrm>
        </p:spPr>
        <p:txBody>
          <a:bodyPr/>
          <a:lstStyle/>
          <a:p>
            <a:r>
              <a:rPr lang="en-US"/>
              <a:t>Next steps: Specific attention to priors’ model, classifications and usage</a:t>
            </a:r>
            <a:endParaRPr lang="en-CA"/>
          </a:p>
        </p:txBody>
      </p:sp>
      <p:sp>
        <p:nvSpPr>
          <p:cNvPr id="6" name="TextBox 5">
            <a:extLst>
              <a:ext uri="{FF2B5EF4-FFF2-40B4-BE49-F238E27FC236}">
                <a16:creationId xmlns:a16="http://schemas.microsoft.com/office/drawing/2014/main" id="{96CA782F-0DF6-D567-9980-37B0F09EEFDB}"/>
              </a:ext>
            </a:extLst>
          </p:cNvPr>
          <p:cNvSpPr txBox="1"/>
          <p:nvPr/>
        </p:nvSpPr>
        <p:spPr>
          <a:xfrm>
            <a:off x="2337273" y="4555648"/>
            <a:ext cx="3657127" cy="1477328"/>
          </a:xfrm>
          <a:prstGeom prst="rect">
            <a:avLst/>
          </a:prstGeom>
          <a:noFill/>
        </p:spPr>
        <p:txBody>
          <a:bodyPr wrap="square" rtlCol="0">
            <a:spAutoFit/>
          </a:bodyPr>
          <a:lstStyle/>
          <a:p>
            <a:r>
              <a:rPr lang="en-CA">
                <a:hlinkClick r:id="rId3"/>
              </a:rPr>
              <a:t>https://towardsdatascience.com/how-to-perform-image-restoration-absolutely-dataset-free-d08da1a1e96d</a:t>
            </a:r>
            <a:endParaRPr lang="en-CA"/>
          </a:p>
          <a:p>
            <a:endParaRPr lang="en-CA"/>
          </a:p>
        </p:txBody>
      </p:sp>
      <p:pic>
        <p:nvPicPr>
          <p:cNvPr id="8" name="Content Placeholder 7">
            <a:extLst>
              <a:ext uri="{FF2B5EF4-FFF2-40B4-BE49-F238E27FC236}">
                <a16:creationId xmlns:a16="http://schemas.microsoft.com/office/drawing/2014/main" id="{F94CD85E-F660-7F74-64D2-FCA06550704C}"/>
              </a:ext>
            </a:extLst>
          </p:cNvPr>
          <p:cNvPicPr>
            <a:picLocks noGrp="1" noChangeAspect="1"/>
          </p:cNvPicPr>
          <p:nvPr>
            <p:ph idx="1"/>
          </p:nvPr>
        </p:nvPicPr>
        <p:blipFill>
          <a:blip r:embed="rId4"/>
          <a:stretch>
            <a:fillRect/>
          </a:stretch>
        </p:blipFill>
        <p:spPr>
          <a:xfrm>
            <a:off x="212211" y="1418312"/>
            <a:ext cx="6455290" cy="2735575"/>
          </a:xfrm>
        </p:spPr>
      </p:pic>
      <p:pic>
        <p:nvPicPr>
          <p:cNvPr id="10" name="Picture 9">
            <a:extLst>
              <a:ext uri="{FF2B5EF4-FFF2-40B4-BE49-F238E27FC236}">
                <a16:creationId xmlns:a16="http://schemas.microsoft.com/office/drawing/2014/main" id="{7172DD2A-EDE5-115F-21BF-D0F707D53269}"/>
              </a:ext>
            </a:extLst>
          </p:cNvPr>
          <p:cNvPicPr>
            <a:picLocks noChangeAspect="1"/>
          </p:cNvPicPr>
          <p:nvPr/>
        </p:nvPicPr>
        <p:blipFill>
          <a:blip r:embed="rId5"/>
          <a:stretch>
            <a:fillRect/>
          </a:stretch>
        </p:blipFill>
        <p:spPr>
          <a:xfrm>
            <a:off x="6667501" y="1634586"/>
            <a:ext cx="5064171" cy="4103087"/>
          </a:xfrm>
          <a:prstGeom prst="rect">
            <a:avLst/>
          </a:prstGeom>
        </p:spPr>
      </p:pic>
      <p:pic>
        <p:nvPicPr>
          <p:cNvPr id="12" name="Picture 11">
            <a:extLst>
              <a:ext uri="{FF2B5EF4-FFF2-40B4-BE49-F238E27FC236}">
                <a16:creationId xmlns:a16="http://schemas.microsoft.com/office/drawing/2014/main" id="{22ED7389-37F9-16B4-64FA-1752E22D1ADC}"/>
              </a:ext>
            </a:extLst>
          </p:cNvPr>
          <p:cNvPicPr>
            <a:picLocks noChangeAspect="1"/>
          </p:cNvPicPr>
          <p:nvPr/>
        </p:nvPicPr>
        <p:blipFill>
          <a:blip r:embed="rId6"/>
          <a:stretch>
            <a:fillRect/>
          </a:stretch>
        </p:blipFill>
        <p:spPr>
          <a:xfrm>
            <a:off x="9657214" y="222040"/>
            <a:ext cx="1611375" cy="1160882"/>
          </a:xfrm>
          <a:prstGeom prst="rect">
            <a:avLst/>
          </a:prstGeom>
        </p:spPr>
      </p:pic>
      <p:sp>
        <p:nvSpPr>
          <p:cNvPr id="3" name="Slide Number Placeholder 2">
            <a:extLst>
              <a:ext uri="{FF2B5EF4-FFF2-40B4-BE49-F238E27FC236}">
                <a16:creationId xmlns:a16="http://schemas.microsoft.com/office/drawing/2014/main" id="{F00C181B-6F08-C7BF-C3D7-E4384C4D94A1}"/>
              </a:ext>
            </a:extLst>
          </p:cNvPr>
          <p:cNvSpPr>
            <a:spLocks noGrp="1"/>
          </p:cNvSpPr>
          <p:nvPr>
            <p:ph type="sldNum" sz="quarter" idx="12"/>
          </p:nvPr>
        </p:nvSpPr>
        <p:spPr/>
        <p:txBody>
          <a:bodyPr/>
          <a:lstStyle/>
          <a:p>
            <a:fld id="{AF116F88-7650-47C0-9477-AAF4F000316E}" type="slidenum">
              <a:rPr lang="en-CA" smtClean="0"/>
              <a:t>43</a:t>
            </a:fld>
            <a:endParaRPr lang="en-CA"/>
          </a:p>
        </p:txBody>
      </p:sp>
    </p:spTree>
    <p:extLst>
      <p:ext uri="{BB962C8B-B14F-4D97-AF65-F5344CB8AC3E}">
        <p14:creationId xmlns:p14="http://schemas.microsoft.com/office/powerpoint/2010/main" val="2465032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15E6-5CA0-CAA9-78DC-8BB7B2F3CD60}"/>
              </a:ext>
            </a:extLst>
          </p:cNvPr>
          <p:cNvSpPr>
            <a:spLocks noGrp="1"/>
          </p:cNvSpPr>
          <p:nvPr>
            <p:ph type="title"/>
          </p:nvPr>
        </p:nvSpPr>
        <p:spPr>
          <a:xfrm>
            <a:off x="482600" y="139700"/>
            <a:ext cx="10515600" cy="1325563"/>
          </a:xfrm>
        </p:spPr>
        <p:txBody>
          <a:bodyPr/>
          <a:lstStyle/>
          <a:p>
            <a:r>
              <a:rPr lang="en-US"/>
              <a:t>Next steps: Specific attention to priors’ model, classifications and usage</a:t>
            </a:r>
            <a:endParaRPr lang="en-CA"/>
          </a:p>
        </p:txBody>
      </p:sp>
      <p:sp>
        <p:nvSpPr>
          <p:cNvPr id="6" name="TextBox 5">
            <a:extLst>
              <a:ext uri="{FF2B5EF4-FFF2-40B4-BE49-F238E27FC236}">
                <a16:creationId xmlns:a16="http://schemas.microsoft.com/office/drawing/2014/main" id="{96CA782F-0DF6-D567-9980-37B0F09EEFDB}"/>
              </a:ext>
            </a:extLst>
          </p:cNvPr>
          <p:cNvSpPr txBox="1"/>
          <p:nvPr/>
        </p:nvSpPr>
        <p:spPr>
          <a:xfrm>
            <a:off x="838200" y="4784248"/>
            <a:ext cx="3657127" cy="1477328"/>
          </a:xfrm>
          <a:prstGeom prst="rect">
            <a:avLst/>
          </a:prstGeom>
          <a:noFill/>
        </p:spPr>
        <p:txBody>
          <a:bodyPr wrap="square" rtlCol="0">
            <a:spAutoFit/>
          </a:bodyPr>
          <a:lstStyle/>
          <a:p>
            <a:r>
              <a:rPr lang="en-CA">
                <a:hlinkClick r:id="rId3"/>
              </a:rPr>
              <a:t>https://towardsdatascience.com/how-to-perform-image-restoration-absolutely-dataset-free-d08da1a1e96d</a:t>
            </a:r>
            <a:endParaRPr lang="en-CA"/>
          </a:p>
          <a:p>
            <a:endParaRPr lang="en-CA"/>
          </a:p>
        </p:txBody>
      </p:sp>
      <p:pic>
        <p:nvPicPr>
          <p:cNvPr id="4" name="Picture 3">
            <a:extLst>
              <a:ext uri="{FF2B5EF4-FFF2-40B4-BE49-F238E27FC236}">
                <a16:creationId xmlns:a16="http://schemas.microsoft.com/office/drawing/2014/main" id="{44849C34-2A96-1279-EC51-DFDC2270D2CD}"/>
              </a:ext>
            </a:extLst>
          </p:cNvPr>
          <p:cNvPicPr>
            <a:picLocks noChangeAspect="1"/>
          </p:cNvPicPr>
          <p:nvPr/>
        </p:nvPicPr>
        <p:blipFill>
          <a:blip r:embed="rId4"/>
          <a:stretch>
            <a:fillRect/>
          </a:stretch>
        </p:blipFill>
        <p:spPr>
          <a:xfrm>
            <a:off x="6554943" y="1714500"/>
            <a:ext cx="5637057" cy="4148750"/>
          </a:xfrm>
          <a:prstGeom prst="rect">
            <a:avLst/>
          </a:prstGeom>
        </p:spPr>
      </p:pic>
      <p:pic>
        <p:nvPicPr>
          <p:cNvPr id="13" name="Picture 12">
            <a:extLst>
              <a:ext uri="{FF2B5EF4-FFF2-40B4-BE49-F238E27FC236}">
                <a16:creationId xmlns:a16="http://schemas.microsoft.com/office/drawing/2014/main" id="{E3EFDE76-AB83-00DE-87CF-D845CE5DB79E}"/>
              </a:ext>
            </a:extLst>
          </p:cNvPr>
          <p:cNvPicPr>
            <a:picLocks noChangeAspect="1"/>
          </p:cNvPicPr>
          <p:nvPr/>
        </p:nvPicPr>
        <p:blipFill>
          <a:blip r:embed="rId5"/>
          <a:stretch>
            <a:fillRect/>
          </a:stretch>
        </p:blipFill>
        <p:spPr>
          <a:xfrm>
            <a:off x="5491" y="1909763"/>
            <a:ext cx="6436445" cy="1724239"/>
          </a:xfrm>
          <a:prstGeom prst="rect">
            <a:avLst/>
          </a:prstGeom>
        </p:spPr>
      </p:pic>
      <p:pic>
        <p:nvPicPr>
          <p:cNvPr id="14" name="Picture 13">
            <a:extLst>
              <a:ext uri="{FF2B5EF4-FFF2-40B4-BE49-F238E27FC236}">
                <a16:creationId xmlns:a16="http://schemas.microsoft.com/office/drawing/2014/main" id="{BCF1E623-7CEC-6455-4F17-9F433F774D7F}"/>
              </a:ext>
            </a:extLst>
          </p:cNvPr>
          <p:cNvPicPr>
            <a:picLocks noChangeAspect="1"/>
          </p:cNvPicPr>
          <p:nvPr/>
        </p:nvPicPr>
        <p:blipFill>
          <a:blip r:embed="rId6"/>
          <a:stretch>
            <a:fillRect/>
          </a:stretch>
        </p:blipFill>
        <p:spPr>
          <a:xfrm>
            <a:off x="9657214" y="304381"/>
            <a:ext cx="1611375" cy="1160882"/>
          </a:xfrm>
          <a:prstGeom prst="rect">
            <a:avLst/>
          </a:prstGeom>
        </p:spPr>
      </p:pic>
      <p:sp>
        <p:nvSpPr>
          <p:cNvPr id="3" name="Slide Number Placeholder 2">
            <a:extLst>
              <a:ext uri="{FF2B5EF4-FFF2-40B4-BE49-F238E27FC236}">
                <a16:creationId xmlns:a16="http://schemas.microsoft.com/office/drawing/2014/main" id="{C1141A1F-B4DD-C5B8-A91B-A0E466B564FF}"/>
              </a:ext>
            </a:extLst>
          </p:cNvPr>
          <p:cNvSpPr>
            <a:spLocks noGrp="1"/>
          </p:cNvSpPr>
          <p:nvPr>
            <p:ph type="sldNum" sz="quarter" idx="12"/>
          </p:nvPr>
        </p:nvSpPr>
        <p:spPr/>
        <p:txBody>
          <a:bodyPr/>
          <a:lstStyle/>
          <a:p>
            <a:fld id="{AF116F88-7650-47C0-9477-AAF4F000316E}" type="slidenum">
              <a:rPr lang="en-CA" smtClean="0"/>
              <a:t>44</a:t>
            </a:fld>
            <a:endParaRPr lang="en-CA"/>
          </a:p>
        </p:txBody>
      </p:sp>
    </p:spTree>
    <p:extLst>
      <p:ext uri="{BB962C8B-B14F-4D97-AF65-F5344CB8AC3E}">
        <p14:creationId xmlns:p14="http://schemas.microsoft.com/office/powerpoint/2010/main" val="2162228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87EF0-41DF-17E9-D344-30E6FD064D32}"/>
              </a:ext>
            </a:extLst>
          </p:cNvPr>
          <p:cNvSpPr>
            <a:spLocks noGrp="1"/>
          </p:cNvSpPr>
          <p:nvPr>
            <p:ph type="title"/>
          </p:nvPr>
        </p:nvSpPr>
        <p:spPr>
          <a:xfrm>
            <a:off x="1196113" y="211667"/>
            <a:ext cx="9713939" cy="1325563"/>
          </a:xfrm>
        </p:spPr>
        <p:txBody>
          <a:bodyPr/>
          <a:lstStyle/>
          <a:p>
            <a:r>
              <a:rPr lang="en-US" dirty="0"/>
              <a:t>Next steps: Mix of small datasets for next Phase for categorized benchmarks</a:t>
            </a:r>
            <a:endParaRPr lang="en-CA" dirty="0"/>
          </a:p>
        </p:txBody>
      </p:sp>
      <p:sp>
        <p:nvSpPr>
          <p:cNvPr id="4" name="Content Placeholder 3">
            <a:extLst>
              <a:ext uri="{FF2B5EF4-FFF2-40B4-BE49-F238E27FC236}">
                <a16:creationId xmlns:a16="http://schemas.microsoft.com/office/drawing/2014/main" id="{4D2A3BCC-72C7-6176-4CEC-4EB928A6130F}"/>
              </a:ext>
            </a:extLst>
          </p:cNvPr>
          <p:cNvSpPr>
            <a:spLocks noGrp="1"/>
          </p:cNvSpPr>
          <p:nvPr>
            <p:ph idx="1"/>
          </p:nvPr>
        </p:nvSpPr>
        <p:spPr>
          <a:xfrm>
            <a:off x="834049" y="5282298"/>
            <a:ext cx="10515600" cy="1705159"/>
          </a:xfrm>
        </p:spPr>
        <p:txBody>
          <a:bodyPr vert="horz" lIns="91440" tIns="45720" rIns="91440" bIns="45720" rtlCol="0" anchor="t">
            <a:normAutofit/>
          </a:bodyPr>
          <a:lstStyle/>
          <a:p>
            <a:pPr marL="0" indent="0">
              <a:buNone/>
            </a:pPr>
            <a:r>
              <a:rPr lang="en-CA" sz="2000" dirty="0"/>
              <a:t>Others possible datasets and data sources:</a:t>
            </a:r>
          </a:p>
          <a:p>
            <a:pPr marL="0" indent="0">
              <a:buNone/>
            </a:pPr>
            <a:r>
              <a:rPr lang="en-CA" sz="2000" dirty="0">
                <a:hlinkClick r:id="rId3"/>
              </a:rPr>
              <a:t>https://www.imageprocessingplace.com/root_files_V3/image_databases.ht</a:t>
            </a:r>
            <a:endParaRPr lang="en-CA" sz="2000"/>
          </a:p>
          <a:p>
            <a:pPr marL="0" indent="0">
              <a:buNone/>
            </a:pPr>
            <a:r>
              <a:rPr lang="en-CA" sz="2000" dirty="0">
                <a:hlinkClick r:id="rId4"/>
              </a:rPr>
              <a:t>http://pixel.essex.ac.uk/old-peipa/benchmark/databases/index.html#cbir</a:t>
            </a:r>
            <a:endParaRPr lang="en-CA" sz="2000" dirty="0"/>
          </a:p>
          <a:p>
            <a:pPr marL="0" indent="0">
              <a:buNone/>
            </a:pPr>
            <a:r>
              <a:rPr lang="en-CA" sz="2000" dirty="0">
                <a:hlinkClick r:id="rId5"/>
              </a:rPr>
              <a:t>https://homepages.inf.ed.ac.uk/rbf/CVonline/Imagedbase.htm</a:t>
            </a:r>
            <a:endParaRPr lang="en-CA" sz="2000" dirty="0"/>
          </a:p>
          <a:p>
            <a:pPr marL="0" indent="0">
              <a:buNone/>
            </a:pPr>
            <a:endParaRPr lang="en-CA" sz="2000" dirty="0"/>
          </a:p>
        </p:txBody>
      </p:sp>
      <p:sp>
        <p:nvSpPr>
          <p:cNvPr id="3" name="TextBox 2">
            <a:extLst>
              <a:ext uri="{FF2B5EF4-FFF2-40B4-BE49-F238E27FC236}">
                <a16:creationId xmlns:a16="http://schemas.microsoft.com/office/drawing/2014/main" id="{AE4A9B7B-CEF2-9359-DE50-3C38A2C3FE6A}"/>
              </a:ext>
            </a:extLst>
          </p:cNvPr>
          <p:cNvSpPr txBox="1"/>
          <p:nvPr/>
        </p:nvSpPr>
        <p:spPr>
          <a:xfrm>
            <a:off x="924694" y="1531412"/>
            <a:ext cx="9333136" cy="38472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Verified, compression lossless, popular image restoration datasets that suit our testing and benchmarking purposes in next Phase: </a:t>
            </a:r>
          </a:p>
          <a:p>
            <a:endParaRPr lang="en-US" dirty="0"/>
          </a:p>
          <a:p>
            <a:pPr marL="285750" indent="-285750">
              <a:buFont typeface="Calibri"/>
              <a:buChar char="-"/>
            </a:pPr>
            <a:r>
              <a:rPr lang="en-US" sz="3200" b="1" dirty="0"/>
              <a:t>Set12</a:t>
            </a:r>
            <a:r>
              <a:rPr lang="en-US" dirty="0"/>
              <a:t> (Smal, Very well established in quick testing and benchmarking in many applications, could be tuned for inpainting and compared with a lot of data available)</a:t>
            </a:r>
          </a:p>
          <a:p>
            <a:pPr marL="285750" indent="-285750">
              <a:buFont typeface="Calibri"/>
              <a:buChar char="-"/>
            </a:pPr>
            <a:endParaRPr lang="en-US" dirty="0"/>
          </a:p>
          <a:p>
            <a:pPr marL="285750" indent="-285750">
              <a:buFont typeface="Calibri"/>
              <a:buChar char="-"/>
            </a:pPr>
            <a:r>
              <a:rPr lang="en-US" sz="3600" b="1" dirty="0"/>
              <a:t>COCO </a:t>
            </a:r>
            <a:r>
              <a:rPr lang="en-US" dirty="0"/>
              <a:t>(Objects in context; Multi-purpose proven both empirical and standardized in image restoration)</a:t>
            </a:r>
          </a:p>
          <a:p>
            <a:endParaRPr lang="en-US" dirty="0"/>
          </a:p>
          <a:p>
            <a:pPr marL="285750" indent="-285750">
              <a:buFont typeface="Calibri"/>
              <a:buChar char="-"/>
            </a:pPr>
            <a:r>
              <a:rPr lang="en-US" sz="3200" b="1" dirty="0"/>
              <a:t>DAGM 2007/2009</a:t>
            </a:r>
            <a:r>
              <a:rPr lang="en-US" dirty="0"/>
              <a:t> (Common industrial defects... )</a:t>
            </a:r>
          </a:p>
          <a:p>
            <a:endParaRPr lang="en-US" dirty="0"/>
          </a:p>
        </p:txBody>
      </p:sp>
      <p:sp>
        <p:nvSpPr>
          <p:cNvPr id="5" name="Slide Number Placeholder 4">
            <a:extLst>
              <a:ext uri="{FF2B5EF4-FFF2-40B4-BE49-F238E27FC236}">
                <a16:creationId xmlns:a16="http://schemas.microsoft.com/office/drawing/2014/main" id="{57D75B80-CADF-1EB2-F0E5-FE59C25749E9}"/>
              </a:ext>
            </a:extLst>
          </p:cNvPr>
          <p:cNvSpPr>
            <a:spLocks noGrp="1"/>
          </p:cNvSpPr>
          <p:nvPr>
            <p:ph type="sldNum" sz="quarter" idx="12"/>
          </p:nvPr>
        </p:nvSpPr>
        <p:spPr/>
        <p:txBody>
          <a:bodyPr/>
          <a:lstStyle/>
          <a:p>
            <a:fld id="{AF116F88-7650-47C0-9477-AAF4F000316E}" type="slidenum">
              <a:rPr lang="en-CA" smtClean="0"/>
              <a:t>45</a:t>
            </a:fld>
            <a:endParaRPr lang="en-CA"/>
          </a:p>
        </p:txBody>
      </p:sp>
    </p:spTree>
    <p:extLst>
      <p:ext uri="{BB962C8B-B14F-4D97-AF65-F5344CB8AC3E}">
        <p14:creationId xmlns:p14="http://schemas.microsoft.com/office/powerpoint/2010/main" val="9597843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87EF0-41DF-17E9-D344-30E6FD064D32}"/>
              </a:ext>
            </a:extLst>
          </p:cNvPr>
          <p:cNvSpPr>
            <a:spLocks noGrp="1"/>
          </p:cNvSpPr>
          <p:nvPr>
            <p:ph type="title"/>
          </p:nvPr>
        </p:nvSpPr>
        <p:spPr>
          <a:xfrm>
            <a:off x="1196113" y="211667"/>
            <a:ext cx="9713939" cy="1325563"/>
          </a:xfrm>
        </p:spPr>
        <p:txBody>
          <a:bodyPr/>
          <a:lstStyle/>
          <a:p>
            <a:r>
              <a:rPr lang="en-US" dirty="0"/>
              <a:t>Next steps: Mix of small datasets for next Phase for categorized benchmarks</a:t>
            </a:r>
            <a:endParaRPr lang="en-CA" dirty="0"/>
          </a:p>
        </p:txBody>
      </p:sp>
      <p:pic>
        <p:nvPicPr>
          <p:cNvPr id="8" name="Content Placeholder 7" descr="A collage of images of a bird&#10;&#10;Description automatically generated">
            <a:extLst>
              <a:ext uri="{FF2B5EF4-FFF2-40B4-BE49-F238E27FC236}">
                <a16:creationId xmlns:a16="http://schemas.microsoft.com/office/drawing/2014/main" id="{55D17638-415A-5296-5F3A-1D1F7EFC473E}"/>
              </a:ext>
            </a:extLst>
          </p:cNvPr>
          <p:cNvPicPr>
            <a:picLocks noGrp="1" noChangeAspect="1"/>
          </p:cNvPicPr>
          <p:nvPr>
            <p:ph idx="1"/>
          </p:nvPr>
        </p:nvPicPr>
        <p:blipFill>
          <a:blip r:embed="rId3"/>
          <a:stretch>
            <a:fillRect/>
          </a:stretch>
        </p:blipFill>
        <p:spPr>
          <a:xfrm>
            <a:off x="1255183" y="2233525"/>
            <a:ext cx="8574741" cy="4080061"/>
          </a:xfrm>
        </p:spPr>
      </p:pic>
      <p:sp>
        <p:nvSpPr>
          <p:cNvPr id="3" name="Slide Number Placeholder 2">
            <a:extLst>
              <a:ext uri="{FF2B5EF4-FFF2-40B4-BE49-F238E27FC236}">
                <a16:creationId xmlns:a16="http://schemas.microsoft.com/office/drawing/2014/main" id="{A13647EF-76CC-14EB-1638-CB59023956D1}"/>
              </a:ext>
            </a:extLst>
          </p:cNvPr>
          <p:cNvSpPr>
            <a:spLocks noGrp="1"/>
          </p:cNvSpPr>
          <p:nvPr>
            <p:ph type="sldNum" sz="quarter" idx="12"/>
          </p:nvPr>
        </p:nvSpPr>
        <p:spPr/>
        <p:txBody>
          <a:bodyPr/>
          <a:lstStyle/>
          <a:p>
            <a:fld id="{AF116F88-7650-47C0-9477-AAF4F000316E}" type="slidenum">
              <a:rPr lang="en-CA" smtClean="0"/>
              <a:t>46</a:t>
            </a:fld>
            <a:endParaRPr lang="en-CA"/>
          </a:p>
        </p:txBody>
      </p:sp>
    </p:spTree>
    <p:extLst>
      <p:ext uri="{BB962C8B-B14F-4D97-AF65-F5344CB8AC3E}">
        <p14:creationId xmlns:p14="http://schemas.microsoft.com/office/powerpoint/2010/main" val="310224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87EF0-41DF-17E9-D344-30E6FD064D32}"/>
              </a:ext>
            </a:extLst>
          </p:cNvPr>
          <p:cNvSpPr>
            <a:spLocks noGrp="1"/>
          </p:cNvSpPr>
          <p:nvPr>
            <p:ph type="title"/>
          </p:nvPr>
        </p:nvSpPr>
        <p:spPr>
          <a:xfrm>
            <a:off x="368969" y="-176106"/>
            <a:ext cx="8823158" cy="1325563"/>
          </a:xfrm>
        </p:spPr>
        <p:txBody>
          <a:bodyPr>
            <a:normAutofit/>
          </a:bodyPr>
          <a:lstStyle/>
          <a:p>
            <a:r>
              <a:rPr lang="en-US" sz="4000" dirty="0"/>
              <a:t>Next steps: New alternative datasets:  samples of LSDIR </a:t>
            </a:r>
            <a:endParaRPr lang="en-CA" sz="4000"/>
          </a:p>
        </p:txBody>
      </p:sp>
      <p:pic>
        <p:nvPicPr>
          <p:cNvPr id="8" name="Content Placeholder 7">
            <a:extLst>
              <a:ext uri="{FF2B5EF4-FFF2-40B4-BE49-F238E27FC236}">
                <a16:creationId xmlns:a16="http://schemas.microsoft.com/office/drawing/2014/main" id="{F59E5AB1-F5A8-E2F5-6B1C-7C602B45B248}"/>
              </a:ext>
            </a:extLst>
          </p:cNvPr>
          <p:cNvPicPr>
            <a:picLocks noGrp="1" noChangeAspect="1"/>
          </p:cNvPicPr>
          <p:nvPr>
            <p:ph idx="1"/>
          </p:nvPr>
        </p:nvPicPr>
        <p:blipFill>
          <a:blip r:embed="rId3"/>
          <a:stretch>
            <a:fillRect/>
          </a:stretch>
        </p:blipFill>
        <p:spPr>
          <a:xfrm>
            <a:off x="368969" y="2329507"/>
            <a:ext cx="8145879" cy="4367161"/>
          </a:xfrm>
        </p:spPr>
      </p:pic>
      <p:sp>
        <p:nvSpPr>
          <p:cNvPr id="3" name="Title 1">
            <a:extLst>
              <a:ext uri="{FF2B5EF4-FFF2-40B4-BE49-F238E27FC236}">
                <a16:creationId xmlns:a16="http://schemas.microsoft.com/office/drawing/2014/main" id="{AEEA75DC-6C7C-F79C-E600-9D3409FB3BF8}"/>
              </a:ext>
            </a:extLst>
          </p:cNvPr>
          <p:cNvSpPr txBox="1">
            <a:spLocks/>
          </p:cNvSpPr>
          <p:nvPr/>
        </p:nvSpPr>
        <p:spPr>
          <a:xfrm>
            <a:off x="1967663" y="1003944"/>
            <a:ext cx="10525125"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effectLst>
                  <a:outerShdw blurRad="38100" dist="38100" dir="2700000" algn="tl">
                    <a:srgbClr val="000000">
                      <a:alpha val="43137"/>
                    </a:srgbClr>
                  </a:outerShdw>
                </a:effectLst>
              </a:rPr>
              <a:t>Standardization, Application specific ground truths,</a:t>
            </a:r>
          </a:p>
          <a:p>
            <a:r>
              <a:rPr lang="en-US" sz="3200">
                <a:effectLst>
                  <a:outerShdw blurRad="38100" dist="38100" dir="2700000" algn="tl">
                    <a:srgbClr val="000000">
                      <a:alpha val="43137"/>
                    </a:srgbClr>
                  </a:outerShdw>
                </a:effectLst>
              </a:rPr>
              <a:t>Image restoration specific, </a:t>
            </a:r>
          </a:p>
          <a:p>
            <a:r>
              <a:rPr lang="en-US" sz="3200">
                <a:effectLst>
                  <a:outerShdw blurRad="38100" dist="38100" dir="2700000" algn="tl">
                    <a:srgbClr val="000000">
                      <a:alpha val="43137"/>
                    </a:srgbClr>
                  </a:outerShdw>
                </a:effectLst>
              </a:rPr>
              <a:t>Worst model fits, Best Model fits, Average model fits</a:t>
            </a:r>
            <a:endParaRPr lang="en-CA" sz="320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264E2C0A-85B1-5DEE-7316-608EE24413F4}"/>
              </a:ext>
            </a:extLst>
          </p:cNvPr>
          <p:cNvSpPr>
            <a:spLocks noGrp="1"/>
          </p:cNvSpPr>
          <p:nvPr>
            <p:ph type="sldNum" sz="quarter" idx="12"/>
          </p:nvPr>
        </p:nvSpPr>
        <p:spPr/>
        <p:txBody>
          <a:bodyPr/>
          <a:lstStyle/>
          <a:p>
            <a:fld id="{AF116F88-7650-47C0-9477-AAF4F000316E}" type="slidenum">
              <a:rPr lang="en-CA" smtClean="0"/>
              <a:t>47</a:t>
            </a:fld>
            <a:endParaRPr lang="en-CA"/>
          </a:p>
        </p:txBody>
      </p:sp>
    </p:spTree>
    <p:extLst>
      <p:ext uri="{BB962C8B-B14F-4D97-AF65-F5344CB8AC3E}">
        <p14:creationId xmlns:p14="http://schemas.microsoft.com/office/powerpoint/2010/main" val="2871247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58B45AD-B3CF-1E44-5E9E-7117AC780724}"/>
              </a:ext>
            </a:extLst>
          </p:cNvPr>
          <p:cNvSpPr txBox="1">
            <a:spLocks/>
          </p:cNvSpPr>
          <p:nvPr/>
        </p:nvSpPr>
        <p:spPr>
          <a:xfrm>
            <a:off x="3348589" y="0"/>
            <a:ext cx="12079060" cy="9001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43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and</a:t>
            </a:r>
            <a:endParaRPr lang="en-CA" sz="343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5" name="Content Placeholder 2">
            <a:extLst>
              <a:ext uri="{FF2B5EF4-FFF2-40B4-BE49-F238E27FC236}">
                <a16:creationId xmlns:a16="http://schemas.microsoft.com/office/drawing/2014/main" id="{74E74189-F904-5644-3310-556063B36ADE}"/>
              </a:ext>
            </a:extLst>
          </p:cNvPr>
          <p:cNvSpPr txBox="1">
            <a:spLocks/>
          </p:cNvSpPr>
          <p:nvPr/>
        </p:nvSpPr>
        <p:spPr>
          <a:xfrm rot="-1740000">
            <a:off x="-131535" y="-1071563"/>
            <a:ext cx="5173436" cy="9001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9400" b="1">
                <a:ln w="22225">
                  <a:solidFill>
                    <a:schemeClr val="accent2"/>
                  </a:solidFill>
                  <a:prstDash val="solid"/>
                </a:ln>
                <a:solidFill>
                  <a:schemeClr val="accent2">
                    <a:lumMod val="40000"/>
                    <a:lumOff val="60000"/>
                  </a:schemeClr>
                </a:solidFill>
              </a:rPr>
              <a:t>Q</a:t>
            </a:r>
            <a:endParaRPr lang="en-CA" sz="49400" b="1">
              <a:ln w="22225">
                <a:solidFill>
                  <a:schemeClr val="accent2"/>
                </a:solidFill>
                <a:prstDash val="solid"/>
              </a:ln>
              <a:solidFill>
                <a:schemeClr val="accent2">
                  <a:lumMod val="40000"/>
                  <a:lumOff val="60000"/>
                </a:schemeClr>
              </a:solidFill>
            </a:endParaRPr>
          </a:p>
        </p:txBody>
      </p:sp>
      <p:sp>
        <p:nvSpPr>
          <p:cNvPr id="6" name="Content Placeholder 2">
            <a:extLst>
              <a:ext uri="{FF2B5EF4-FFF2-40B4-BE49-F238E27FC236}">
                <a16:creationId xmlns:a16="http://schemas.microsoft.com/office/drawing/2014/main" id="{36B3A0AE-965F-4C68-58DB-E81414515C46}"/>
              </a:ext>
            </a:extLst>
          </p:cNvPr>
          <p:cNvSpPr txBox="1">
            <a:spLocks/>
          </p:cNvSpPr>
          <p:nvPr/>
        </p:nvSpPr>
        <p:spPr>
          <a:xfrm rot="1260000">
            <a:off x="8278585" y="1277711"/>
            <a:ext cx="5173436" cy="9001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9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a:t>
            </a:r>
            <a:endParaRPr lang="en-CA" sz="49400" b="1">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9C135775-A633-7F13-53D1-16BA0E43A469}"/>
              </a:ext>
            </a:extLst>
          </p:cNvPr>
          <p:cNvSpPr txBox="1"/>
          <p:nvPr/>
        </p:nvSpPr>
        <p:spPr>
          <a:xfrm>
            <a:off x="1021524" y="5281653"/>
            <a:ext cx="6583172" cy="1323439"/>
          </a:xfrm>
          <a:prstGeom prst="rect">
            <a:avLst/>
          </a:prstGeom>
          <a:noFill/>
        </p:spPr>
        <p:txBody>
          <a:bodyPr wrap="square">
            <a:spAutoFit/>
          </a:bodyPr>
          <a:lstStyle/>
          <a:p>
            <a:r>
              <a:rPr lang="en-US" sz="4000">
                <a:ln w="0"/>
                <a:solidFill>
                  <a:schemeClr val="accent1"/>
                </a:solidFill>
                <a:effectLst>
                  <a:outerShdw blurRad="38100" dist="25400" dir="5400000" algn="ctr" rotWithShape="0">
                    <a:srgbClr val="6E747A">
                      <a:alpha val="43000"/>
                    </a:srgbClr>
                  </a:outerShdw>
                </a:effectLst>
              </a:rPr>
              <a:t>Antoine Cantin 40211205</a:t>
            </a:r>
          </a:p>
          <a:p>
            <a:r>
              <a:rPr lang="en-US" sz="4000">
                <a:ln w="0"/>
                <a:solidFill>
                  <a:schemeClr val="accent1"/>
                </a:solidFill>
                <a:effectLst>
                  <a:outerShdw blurRad="38100" dist="25400" dir="5400000" algn="ctr" rotWithShape="0">
                    <a:srgbClr val="6E747A">
                      <a:alpha val="43000"/>
                    </a:srgbClr>
                  </a:outerShdw>
                </a:effectLst>
              </a:rPr>
              <a:t>Ryan Li 40214839</a:t>
            </a:r>
            <a:endParaRPr lang="en-CA" sz="4000">
              <a:ln w="0"/>
              <a:solidFill>
                <a:schemeClr val="accent1"/>
              </a:solidFill>
              <a:effectLst>
                <a:outerShdw blurRad="38100" dist="25400" dir="5400000" algn="ctr" rotWithShape="0">
                  <a:srgbClr val="6E747A">
                    <a:alpha val="43000"/>
                  </a:srgbClr>
                </a:outerShdw>
              </a:effectLst>
            </a:endParaRPr>
          </a:p>
        </p:txBody>
      </p:sp>
      <p:sp>
        <p:nvSpPr>
          <p:cNvPr id="2" name="Slide Number Placeholder 1">
            <a:extLst>
              <a:ext uri="{FF2B5EF4-FFF2-40B4-BE49-F238E27FC236}">
                <a16:creationId xmlns:a16="http://schemas.microsoft.com/office/drawing/2014/main" id="{F9BEFD43-2D9E-AB71-BC76-E9AA64807B01}"/>
              </a:ext>
            </a:extLst>
          </p:cNvPr>
          <p:cNvSpPr>
            <a:spLocks noGrp="1"/>
          </p:cNvSpPr>
          <p:nvPr>
            <p:ph type="sldNum" sz="quarter" idx="12"/>
          </p:nvPr>
        </p:nvSpPr>
        <p:spPr/>
        <p:txBody>
          <a:bodyPr/>
          <a:lstStyle/>
          <a:p>
            <a:fld id="{AF116F88-7650-47C0-9477-AAF4F000316E}" type="slidenum">
              <a:rPr lang="en-CA" smtClean="0"/>
              <a:t>48</a:t>
            </a:fld>
            <a:endParaRPr lang="en-CA"/>
          </a:p>
        </p:txBody>
      </p:sp>
    </p:spTree>
    <p:extLst>
      <p:ext uri="{BB962C8B-B14F-4D97-AF65-F5344CB8AC3E}">
        <p14:creationId xmlns:p14="http://schemas.microsoft.com/office/powerpoint/2010/main" val="5473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72FF1-B1D4-FD88-D9BA-DA980F865DA9}"/>
              </a:ext>
            </a:extLst>
          </p:cNvPr>
          <p:cNvSpPr>
            <a:spLocks noGrp="1"/>
          </p:cNvSpPr>
          <p:nvPr>
            <p:ph type="title"/>
          </p:nvPr>
        </p:nvSpPr>
        <p:spPr>
          <a:xfrm>
            <a:off x="560000" y="184150"/>
            <a:ext cx="11631999" cy="1325563"/>
          </a:xfrm>
        </p:spPr>
        <p:txBody>
          <a:bodyPr/>
          <a:lstStyle/>
          <a:p>
            <a:r>
              <a:rPr lang="en-US"/>
              <a:t>Inverse problems and Denoisers expanded for specific applications</a:t>
            </a:r>
            <a:endParaRPr lang="en-CA"/>
          </a:p>
        </p:txBody>
      </p:sp>
      <p:sp>
        <p:nvSpPr>
          <p:cNvPr id="6" name="Content Placeholder 2">
            <a:extLst>
              <a:ext uri="{FF2B5EF4-FFF2-40B4-BE49-F238E27FC236}">
                <a16:creationId xmlns:a16="http://schemas.microsoft.com/office/drawing/2014/main" id="{70C0ED89-DD0C-53F3-7E68-27E6ADF84119}"/>
              </a:ext>
            </a:extLst>
          </p:cNvPr>
          <p:cNvSpPr txBox="1">
            <a:spLocks/>
          </p:cNvSpPr>
          <p:nvPr/>
        </p:nvSpPr>
        <p:spPr>
          <a:xfrm>
            <a:off x="6762750" y="1347788"/>
            <a:ext cx="5257800" cy="472916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CA">
                <a:latin typeface="Arial"/>
                <a:cs typeface="Arial"/>
              </a:rPr>
              <a:t>denoising, </a:t>
            </a:r>
            <a:endParaRPr lang="en-US">
              <a:latin typeface="Arial"/>
              <a:cs typeface="Arial"/>
            </a:endParaRPr>
          </a:p>
          <a:p>
            <a:pPr>
              <a:buFont typeface="Wingdings" panose="05000000000000000000" pitchFamily="2" charset="2"/>
              <a:buChar char="Ø"/>
            </a:pPr>
            <a:r>
              <a:rPr lang="en-CA">
                <a:latin typeface="Arial"/>
                <a:cs typeface="Arial"/>
              </a:rPr>
              <a:t>inpainting, and </a:t>
            </a:r>
            <a:endParaRPr lang="en-US">
              <a:latin typeface="Arial"/>
              <a:cs typeface="Arial"/>
            </a:endParaRPr>
          </a:p>
          <a:p>
            <a:pPr>
              <a:buFont typeface="Wingdings" panose="05000000000000000000" pitchFamily="2" charset="2"/>
              <a:buChar char="Ø"/>
            </a:pPr>
            <a:r>
              <a:rPr lang="en-CA">
                <a:latin typeface="Arial"/>
                <a:cs typeface="Arial"/>
              </a:rPr>
              <a:t>deblurring an image</a:t>
            </a:r>
          </a:p>
          <a:p>
            <a:pPr>
              <a:buFont typeface="Wingdings" panose="05000000000000000000" pitchFamily="2" charset="2"/>
              <a:buChar char="Ø"/>
            </a:pPr>
            <a:r>
              <a:rPr lang="en-CA">
                <a:latin typeface="Arial"/>
                <a:cs typeface="Arial"/>
              </a:rPr>
              <a:t>Can combine with Denoising Image Restoration Neural Networks</a:t>
            </a:r>
          </a:p>
          <a:p>
            <a:pPr>
              <a:buFont typeface="Wingdings" panose="05000000000000000000" pitchFamily="2" charset="2"/>
              <a:buChar char="Ø"/>
            </a:pPr>
            <a:r>
              <a:rPr lang="en-CA">
                <a:latin typeface="Arial"/>
                <a:cs typeface="Arial"/>
              </a:rPr>
              <a:t>Or parameter auto-tuning</a:t>
            </a:r>
          </a:p>
          <a:p>
            <a:pPr>
              <a:buFont typeface="Wingdings" panose="05000000000000000000" pitchFamily="2" charset="2"/>
              <a:buChar char="Ø"/>
            </a:pPr>
            <a:r>
              <a:rPr lang="en-CA">
                <a:latin typeface="Arial"/>
                <a:cs typeface="Arial"/>
              </a:rPr>
              <a:t>Or simply with off-the-shelf denoising operators</a:t>
            </a:r>
          </a:p>
          <a:p>
            <a:pPr>
              <a:buFont typeface="Wingdings" panose="05000000000000000000" pitchFamily="2" charset="2"/>
              <a:buChar char="Ø"/>
            </a:pPr>
            <a:r>
              <a:rPr lang="en-CA">
                <a:latin typeface="Arial"/>
                <a:cs typeface="Arial"/>
              </a:rPr>
              <a:t>Plug and Play: quick and easy to use, intuitive and statistical parameter tuning</a:t>
            </a:r>
          </a:p>
        </p:txBody>
      </p:sp>
      <p:pic>
        <p:nvPicPr>
          <p:cNvPr id="4098" name="Picture 2" descr="Inverse Problems | Cambridge Image Analysis">
            <a:extLst>
              <a:ext uri="{FF2B5EF4-FFF2-40B4-BE49-F238E27FC236}">
                <a16:creationId xmlns:a16="http://schemas.microsoft.com/office/drawing/2014/main" id="{C53CED0C-8B7E-E8BE-21A4-9B54BA8FCCA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1450" y="2184400"/>
            <a:ext cx="6299908" cy="33686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A81F7B4-CB37-56EE-FD48-80C65B87F929}"/>
              </a:ext>
            </a:extLst>
          </p:cNvPr>
          <p:cNvSpPr>
            <a:spLocks noGrp="1"/>
          </p:cNvSpPr>
          <p:nvPr>
            <p:ph type="sldNum" sz="quarter" idx="12"/>
          </p:nvPr>
        </p:nvSpPr>
        <p:spPr/>
        <p:txBody>
          <a:bodyPr/>
          <a:lstStyle/>
          <a:p>
            <a:fld id="{AF116F88-7650-47C0-9477-AAF4F000316E}" type="slidenum">
              <a:rPr lang="en-CA" smtClean="0"/>
              <a:t>5</a:t>
            </a:fld>
            <a:endParaRPr lang="en-CA"/>
          </a:p>
        </p:txBody>
      </p:sp>
    </p:spTree>
    <p:extLst>
      <p:ext uri="{BB962C8B-B14F-4D97-AF65-F5344CB8AC3E}">
        <p14:creationId xmlns:p14="http://schemas.microsoft.com/office/powerpoint/2010/main" val="2695350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72FF1-B1D4-FD88-D9BA-DA980F865DA9}"/>
              </a:ext>
            </a:extLst>
          </p:cNvPr>
          <p:cNvSpPr>
            <a:spLocks noGrp="1"/>
          </p:cNvSpPr>
          <p:nvPr>
            <p:ph type="title"/>
          </p:nvPr>
        </p:nvSpPr>
        <p:spPr>
          <a:xfrm>
            <a:off x="560001" y="184150"/>
            <a:ext cx="10515600" cy="1325563"/>
          </a:xfrm>
        </p:spPr>
        <p:txBody>
          <a:bodyPr/>
          <a:lstStyle/>
          <a:p>
            <a:r>
              <a:rPr lang="en-US"/>
              <a:t>Inverse problems and Denoisers expanded for specific applications</a:t>
            </a:r>
            <a:endParaRPr lang="en-CA"/>
          </a:p>
        </p:txBody>
      </p:sp>
      <p:pic>
        <p:nvPicPr>
          <p:cNvPr id="5" name="Content Placeholder 4">
            <a:extLst>
              <a:ext uri="{FF2B5EF4-FFF2-40B4-BE49-F238E27FC236}">
                <a16:creationId xmlns:a16="http://schemas.microsoft.com/office/drawing/2014/main" id="{4BC6DE82-3599-11CD-2E23-CC7FAE95F7B7}"/>
              </a:ext>
            </a:extLst>
          </p:cNvPr>
          <p:cNvPicPr>
            <a:picLocks noGrp="1" noChangeAspect="1"/>
          </p:cNvPicPr>
          <p:nvPr>
            <p:ph idx="1"/>
          </p:nvPr>
        </p:nvPicPr>
        <p:blipFill>
          <a:blip r:embed="rId3"/>
          <a:stretch>
            <a:fillRect/>
          </a:stretch>
        </p:blipFill>
        <p:spPr>
          <a:xfrm>
            <a:off x="1169602" y="1509713"/>
            <a:ext cx="3939196" cy="2938462"/>
          </a:xfrm>
        </p:spPr>
      </p:pic>
      <p:sp>
        <p:nvSpPr>
          <p:cNvPr id="7" name="Content Placeholder 2">
            <a:extLst>
              <a:ext uri="{FF2B5EF4-FFF2-40B4-BE49-F238E27FC236}">
                <a16:creationId xmlns:a16="http://schemas.microsoft.com/office/drawing/2014/main" id="{08C34493-D9E2-2CD2-8323-5456D31606D4}"/>
              </a:ext>
            </a:extLst>
          </p:cNvPr>
          <p:cNvSpPr txBox="1">
            <a:spLocks/>
          </p:cNvSpPr>
          <p:nvPr/>
        </p:nvSpPr>
        <p:spPr>
          <a:xfrm>
            <a:off x="6705601" y="1271588"/>
            <a:ext cx="5257800" cy="472916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CA">
                <a:solidFill>
                  <a:schemeClr val="bg2">
                    <a:lumMod val="75000"/>
                  </a:schemeClr>
                </a:solidFill>
                <a:latin typeface="Arial"/>
                <a:cs typeface="Arial"/>
              </a:rPr>
              <a:t>denoising, </a:t>
            </a:r>
            <a:endParaRPr lang="en-US">
              <a:solidFill>
                <a:schemeClr val="bg2">
                  <a:lumMod val="75000"/>
                </a:schemeClr>
              </a:solidFill>
              <a:latin typeface="Arial"/>
              <a:cs typeface="Arial"/>
            </a:endParaRPr>
          </a:p>
          <a:p>
            <a:pPr>
              <a:buFont typeface="Wingdings" panose="05000000000000000000" pitchFamily="2" charset="2"/>
              <a:buChar char="Ø"/>
            </a:pPr>
            <a:r>
              <a:rPr lang="en-CA">
                <a:solidFill>
                  <a:schemeClr val="bg2">
                    <a:lumMod val="75000"/>
                  </a:schemeClr>
                </a:solidFill>
                <a:latin typeface="Arial"/>
                <a:cs typeface="Arial"/>
              </a:rPr>
              <a:t>inpainting, and </a:t>
            </a:r>
            <a:endParaRPr lang="en-US">
              <a:solidFill>
                <a:schemeClr val="bg2">
                  <a:lumMod val="75000"/>
                </a:schemeClr>
              </a:solidFill>
              <a:latin typeface="Arial"/>
              <a:cs typeface="Arial"/>
            </a:endParaRPr>
          </a:p>
          <a:p>
            <a:pPr>
              <a:buFont typeface="Wingdings" panose="05000000000000000000" pitchFamily="2" charset="2"/>
              <a:buChar char="Ø"/>
            </a:pPr>
            <a:r>
              <a:rPr lang="en-CA">
                <a:solidFill>
                  <a:schemeClr val="bg2">
                    <a:lumMod val="75000"/>
                  </a:schemeClr>
                </a:solidFill>
                <a:latin typeface="Arial"/>
                <a:cs typeface="Arial"/>
              </a:rPr>
              <a:t>deblurring an image</a:t>
            </a:r>
          </a:p>
          <a:p>
            <a:pPr>
              <a:buFont typeface="Wingdings" panose="05000000000000000000" pitchFamily="2" charset="2"/>
              <a:buChar char="Ø"/>
            </a:pPr>
            <a:r>
              <a:rPr lang="en-CA">
                <a:solidFill>
                  <a:schemeClr val="bg2">
                    <a:lumMod val="75000"/>
                  </a:schemeClr>
                </a:solidFill>
                <a:latin typeface="Arial"/>
                <a:cs typeface="Arial"/>
              </a:rPr>
              <a:t>Can combine with Denoising Image Restoration Neural Networks</a:t>
            </a:r>
          </a:p>
          <a:p>
            <a:pPr>
              <a:buFont typeface="Wingdings" panose="05000000000000000000" pitchFamily="2" charset="2"/>
              <a:buChar char="Ø"/>
            </a:pPr>
            <a:r>
              <a:rPr lang="en-CA">
                <a:solidFill>
                  <a:schemeClr val="bg2">
                    <a:lumMod val="75000"/>
                  </a:schemeClr>
                </a:solidFill>
                <a:latin typeface="Arial"/>
                <a:cs typeface="Arial"/>
              </a:rPr>
              <a:t>Or parameter auto-tuning</a:t>
            </a:r>
          </a:p>
          <a:p>
            <a:pPr>
              <a:buFont typeface="Wingdings" panose="05000000000000000000" pitchFamily="2" charset="2"/>
              <a:buChar char="Ø"/>
            </a:pPr>
            <a:r>
              <a:rPr lang="en-CA">
                <a:solidFill>
                  <a:schemeClr val="bg2">
                    <a:lumMod val="75000"/>
                  </a:schemeClr>
                </a:solidFill>
                <a:latin typeface="Arial"/>
                <a:cs typeface="Arial"/>
              </a:rPr>
              <a:t>Or simply with off-the-shelf denoising operators</a:t>
            </a:r>
          </a:p>
          <a:p>
            <a:pPr>
              <a:buFont typeface="Wingdings" panose="05000000000000000000" pitchFamily="2" charset="2"/>
              <a:buChar char="Ø"/>
            </a:pPr>
            <a:r>
              <a:rPr lang="en-CA">
                <a:solidFill>
                  <a:schemeClr val="bg2">
                    <a:lumMod val="75000"/>
                  </a:schemeClr>
                </a:solidFill>
                <a:latin typeface="Arial"/>
                <a:cs typeface="Arial"/>
              </a:rPr>
              <a:t>Plug and Play: quick and easy to use, intuitive and statistical parameter tuning</a:t>
            </a:r>
          </a:p>
        </p:txBody>
      </p:sp>
      <p:pic>
        <p:nvPicPr>
          <p:cNvPr id="6146" name="Picture 2">
            <a:extLst>
              <a:ext uri="{FF2B5EF4-FFF2-40B4-BE49-F238E27FC236}">
                <a16:creationId xmlns:a16="http://schemas.microsoft.com/office/drawing/2014/main" id="{A37CF075-BC9B-594C-72B3-655D20FCAF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953" y="4691062"/>
            <a:ext cx="5709047" cy="16002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D6F0E99-7B9D-ABCB-0075-B31D55AC77E7}"/>
              </a:ext>
            </a:extLst>
          </p:cNvPr>
          <p:cNvSpPr>
            <a:spLocks noGrp="1"/>
          </p:cNvSpPr>
          <p:nvPr>
            <p:ph type="sldNum" sz="quarter" idx="12"/>
          </p:nvPr>
        </p:nvSpPr>
        <p:spPr/>
        <p:txBody>
          <a:bodyPr/>
          <a:lstStyle/>
          <a:p>
            <a:fld id="{AF116F88-7650-47C0-9477-AAF4F000316E}" type="slidenum">
              <a:rPr lang="en-CA" smtClean="0"/>
              <a:t>6</a:t>
            </a:fld>
            <a:endParaRPr lang="en-CA"/>
          </a:p>
        </p:txBody>
      </p:sp>
    </p:spTree>
    <p:extLst>
      <p:ext uri="{BB962C8B-B14F-4D97-AF65-F5344CB8AC3E}">
        <p14:creationId xmlns:p14="http://schemas.microsoft.com/office/powerpoint/2010/main" val="1446529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494E9-C03B-1439-61AE-CA4A17CD8CC0}"/>
              </a:ext>
            </a:extLst>
          </p:cNvPr>
          <p:cNvSpPr>
            <a:spLocks noGrp="1"/>
          </p:cNvSpPr>
          <p:nvPr>
            <p:ph type="title"/>
          </p:nvPr>
        </p:nvSpPr>
        <p:spPr>
          <a:xfrm>
            <a:off x="1485900" y="15450"/>
            <a:ext cx="10515600" cy="1325563"/>
          </a:xfrm>
        </p:spPr>
        <p:txBody>
          <a:bodyPr>
            <a:normAutofit/>
          </a:bodyPr>
          <a:lstStyle/>
          <a:p>
            <a:r>
              <a:rPr lang="en-US" sz="3600">
                <a:solidFill>
                  <a:schemeClr val="accent4">
                    <a:lumMod val="75000"/>
                  </a:schemeClr>
                </a:solidFill>
              </a:rPr>
              <a:t>NOTE! </a:t>
            </a:r>
            <a:r>
              <a:rPr lang="en-US" sz="2800">
                <a:solidFill>
                  <a:schemeClr val="accent4">
                    <a:lumMod val="75000"/>
                  </a:schemeClr>
                </a:solidFill>
              </a:rPr>
              <a:t>Denoisers expanded for specific applications</a:t>
            </a:r>
            <a:endParaRPr lang="en-CA" sz="3600">
              <a:solidFill>
                <a:schemeClr val="accent4">
                  <a:lumMod val="75000"/>
                </a:schemeClr>
              </a:solidFill>
            </a:endParaRPr>
          </a:p>
        </p:txBody>
      </p:sp>
      <p:pic>
        <p:nvPicPr>
          <p:cNvPr id="10" name="Picture 9">
            <a:extLst>
              <a:ext uri="{FF2B5EF4-FFF2-40B4-BE49-F238E27FC236}">
                <a16:creationId xmlns:a16="http://schemas.microsoft.com/office/drawing/2014/main" id="{05B1ADF9-594A-6AA3-4790-A9822AC25276}"/>
              </a:ext>
            </a:extLst>
          </p:cNvPr>
          <p:cNvPicPr>
            <a:picLocks noChangeAspect="1"/>
          </p:cNvPicPr>
          <p:nvPr/>
        </p:nvPicPr>
        <p:blipFill>
          <a:blip r:embed="rId2"/>
          <a:stretch>
            <a:fillRect/>
          </a:stretch>
        </p:blipFill>
        <p:spPr>
          <a:xfrm>
            <a:off x="4702610" y="1200150"/>
            <a:ext cx="7030028" cy="5167312"/>
          </a:xfrm>
          <a:prstGeom prst="rect">
            <a:avLst/>
          </a:prstGeom>
        </p:spPr>
      </p:pic>
      <p:pic>
        <p:nvPicPr>
          <p:cNvPr id="12" name="Picture 11">
            <a:extLst>
              <a:ext uri="{FF2B5EF4-FFF2-40B4-BE49-F238E27FC236}">
                <a16:creationId xmlns:a16="http://schemas.microsoft.com/office/drawing/2014/main" id="{2913D0D0-2294-37C7-98EF-3D60D0CE9730}"/>
              </a:ext>
            </a:extLst>
          </p:cNvPr>
          <p:cNvPicPr>
            <a:picLocks noChangeAspect="1"/>
          </p:cNvPicPr>
          <p:nvPr/>
        </p:nvPicPr>
        <p:blipFill>
          <a:blip r:embed="rId3"/>
          <a:stretch>
            <a:fillRect/>
          </a:stretch>
        </p:blipFill>
        <p:spPr>
          <a:xfrm>
            <a:off x="299590" y="964725"/>
            <a:ext cx="4239217" cy="733527"/>
          </a:xfrm>
          <a:prstGeom prst="rect">
            <a:avLst/>
          </a:prstGeom>
          <a:ln w="38100">
            <a:solidFill>
              <a:schemeClr val="accent2"/>
            </a:solidFill>
          </a:ln>
        </p:spPr>
      </p:pic>
      <p:sp>
        <p:nvSpPr>
          <p:cNvPr id="6" name="TextBox 5">
            <a:extLst>
              <a:ext uri="{FF2B5EF4-FFF2-40B4-BE49-F238E27FC236}">
                <a16:creationId xmlns:a16="http://schemas.microsoft.com/office/drawing/2014/main" id="{170A8F3C-D051-9ADC-C503-66138FEAA9C9}"/>
              </a:ext>
            </a:extLst>
          </p:cNvPr>
          <p:cNvSpPr txBox="1"/>
          <p:nvPr/>
        </p:nvSpPr>
        <p:spPr>
          <a:xfrm>
            <a:off x="528487" y="1743987"/>
            <a:ext cx="4238625" cy="2308324"/>
          </a:xfrm>
          <a:prstGeom prst="rect">
            <a:avLst/>
          </a:prstGeom>
          <a:solidFill>
            <a:schemeClr val="accent2">
              <a:lumMod val="60000"/>
              <a:lumOff val="40000"/>
            </a:schemeClr>
          </a:solidFill>
          <a:effectLst>
            <a:softEdge rad="635000"/>
          </a:effectLst>
        </p:spPr>
        <p:txBody>
          <a:bodyPr wrap="square" rtlCol="0">
            <a:spAutoFit/>
          </a:bodyPr>
          <a:lstStyle/>
          <a:p>
            <a:r>
              <a:rPr lang="en-US">
                <a:effectLst>
                  <a:outerShdw blurRad="38100" dist="38100" dir="2700000" algn="tl">
                    <a:srgbClr val="000000">
                      <a:alpha val="43137"/>
                    </a:srgbClr>
                  </a:outerShdw>
                </a:effectLst>
              </a:rPr>
              <a:t>IDBP’s Deblurring using Tikhonov regularization is a regularized least squares problems for circular shift-invariant filters.</a:t>
            </a:r>
          </a:p>
          <a:p>
            <a:r>
              <a:rPr lang="en-US">
                <a:effectLst>
                  <a:outerShdw blurRad="38100" dist="38100" dir="2700000" algn="tl">
                    <a:srgbClr val="000000">
                      <a:alpha val="43137"/>
                    </a:srgbClr>
                  </a:outerShdw>
                </a:effectLst>
              </a:rPr>
              <a:t>While slightly more complex than the linear Least-Square filtering seen in the textbook, it is conceptually and mathematically close!</a:t>
            </a:r>
            <a:endParaRPr lang="en-CA">
              <a:effectLst>
                <a:outerShdw blurRad="38100" dist="38100" dir="2700000" algn="tl">
                  <a:srgbClr val="000000">
                    <a:alpha val="43137"/>
                  </a:srgbClr>
                </a:outerShdw>
              </a:effectLst>
            </a:endParaRPr>
          </a:p>
        </p:txBody>
      </p:sp>
      <p:pic>
        <p:nvPicPr>
          <p:cNvPr id="14" name="Picture 13">
            <a:extLst>
              <a:ext uri="{FF2B5EF4-FFF2-40B4-BE49-F238E27FC236}">
                <a16:creationId xmlns:a16="http://schemas.microsoft.com/office/drawing/2014/main" id="{982A0E66-6ED9-95AC-4C35-9F9E23F034B6}"/>
              </a:ext>
            </a:extLst>
          </p:cNvPr>
          <p:cNvPicPr>
            <a:picLocks noChangeAspect="1"/>
          </p:cNvPicPr>
          <p:nvPr/>
        </p:nvPicPr>
        <p:blipFill>
          <a:blip r:embed="rId4"/>
          <a:stretch>
            <a:fillRect/>
          </a:stretch>
        </p:blipFill>
        <p:spPr>
          <a:xfrm>
            <a:off x="528487" y="4052311"/>
            <a:ext cx="3781425" cy="2750127"/>
          </a:xfrm>
          <a:prstGeom prst="rect">
            <a:avLst/>
          </a:prstGeom>
        </p:spPr>
      </p:pic>
      <p:sp>
        <p:nvSpPr>
          <p:cNvPr id="3" name="Slide Number Placeholder 2">
            <a:extLst>
              <a:ext uri="{FF2B5EF4-FFF2-40B4-BE49-F238E27FC236}">
                <a16:creationId xmlns:a16="http://schemas.microsoft.com/office/drawing/2014/main" id="{E0824A75-C4BB-4E7C-5DC2-C31914D4705B}"/>
              </a:ext>
            </a:extLst>
          </p:cNvPr>
          <p:cNvSpPr>
            <a:spLocks noGrp="1"/>
          </p:cNvSpPr>
          <p:nvPr>
            <p:ph type="sldNum" sz="quarter" idx="12"/>
          </p:nvPr>
        </p:nvSpPr>
        <p:spPr/>
        <p:txBody>
          <a:bodyPr/>
          <a:lstStyle/>
          <a:p>
            <a:fld id="{AF116F88-7650-47C0-9477-AAF4F000316E}" type="slidenum">
              <a:rPr lang="en-CA" smtClean="0"/>
              <a:t>7</a:t>
            </a:fld>
            <a:endParaRPr lang="en-CA"/>
          </a:p>
        </p:txBody>
      </p:sp>
    </p:spTree>
    <p:extLst>
      <p:ext uri="{BB962C8B-B14F-4D97-AF65-F5344CB8AC3E}">
        <p14:creationId xmlns:p14="http://schemas.microsoft.com/office/powerpoint/2010/main" val="2972317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7FF3C-84D0-939B-74FB-83C101C5C64E}"/>
              </a:ext>
            </a:extLst>
          </p:cNvPr>
          <p:cNvSpPr>
            <a:spLocks noGrp="1"/>
          </p:cNvSpPr>
          <p:nvPr>
            <p:ph type="title"/>
          </p:nvPr>
        </p:nvSpPr>
        <p:spPr>
          <a:xfrm>
            <a:off x="533893" y="0"/>
            <a:ext cx="11417300" cy="1325563"/>
          </a:xfrm>
        </p:spPr>
        <p:txBody>
          <a:bodyPr/>
          <a:lstStyle/>
          <a:p>
            <a:r>
              <a:rPr lang="en-US"/>
              <a:t>“Iterative Denoising and </a:t>
            </a:r>
            <a:r>
              <a:rPr lang="en-US" b="1"/>
              <a:t>Backward Projections</a:t>
            </a:r>
            <a:r>
              <a:rPr lang="en-US"/>
              <a:t>”</a:t>
            </a:r>
            <a:endParaRPr lang="en-CA"/>
          </a:p>
        </p:txBody>
      </p:sp>
      <p:sp>
        <p:nvSpPr>
          <p:cNvPr id="3" name="Content Placeholder 2">
            <a:extLst>
              <a:ext uri="{FF2B5EF4-FFF2-40B4-BE49-F238E27FC236}">
                <a16:creationId xmlns:a16="http://schemas.microsoft.com/office/drawing/2014/main" id="{A0334BF3-FDD5-2DC6-EDB0-FD814C23A874}"/>
              </a:ext>
            </a:extLst>
          </p:cNvPr>
          <p:cNvSpPr>
            <a:spLocks noGrp="1"/>
          </p:cNvSpPr>
          <p:nvPr>
            <p:ph idx="1"/>
          </p:nvPr>
        </p:nvSpPr>
        <p:spPr>
          <a:xfrm>
            <a:off x="215900" y="4032267"/>
            <a:ext cx="11531600" cy="2236196"/>
          </a:xfrm>
        </p:spPr>
        <p:txBody>
          <a:bodyPr>
            <a:normAutofit lnSpcReduction="10000"/>
          </a:bodyPr>
          <a:lstStyle/>
          <a:p>
            <a:r>
              <a:rPr lang="en-US" sz="2000"/>
              <a:t>Estimates of the y used using reconstruction inputs is within </a:t>
            </a:r>
            <a:r>
              <a:rPr lang="en-US" sz="2000" u="sng">
                <a:solidFill>
                  <a:schemeClr val="accent2"/>
                </a:solidFill>
              </a:rPr>
              <a:t>a real linear manifold as a geometrical projection</a:t>
            </a:r>
            <a:r>
              <a:rPr lang="en-US" sz="2000"/>
              <a:t>, implying that in its closed form, we can use it (with appropriate errors) in numerical methods and applications.</a:t>
            </a:r>
          </a:p>
          <a:p>
            <a:endParaRPr lang="en-US" sz="2000"/>
          </a:p>
          <a:p>
            <a:r>
              <a:rPr lang="en-CA" sz="2000"/>
              <a:t>is used for pseudo-inverse filtering (pseudoinverse of full row rank matrix H). Even though degradation H is often nonlinear and uncertain in modeling, the computation of its “inverse” is easy as it only requires on 1 transposition and 1 matrix inversion on a (non-positive definite) square matrix </a:t>
            </a:r>
          </a:p>
        </p:txBody>
      </p:sp>
      <p:pic>
        <p:nvPicPr>
          <p:cNvPr id="7" name="Picture 6">
            <a:extLst>
              <a:ext uri="{FF2B5EF4-FFF2-40B4-BE49-F238E27FC236}">
                <a16:creationId xmlns:a16="http://schemas.microsoft.com/office/drawing/2014/main" id="{E14CD4F6-7E58-4D5B-5FCE-15E6B4379ED9}"/>
              </a:ext>
            </a:extLst>
          </p:cNvPr>
          <p:cNvPicPr>
            <a:picLocks noChangeAspect="1"/>
          </p:cNvPicPr>
          <p:nvPr/>
        </p:nvPicPr>
        <p:blipFill>
          <a:blip r:embed="rId2"/>
          <a:stretch>
            <a:fillRect/>
          </a:stretch>
        </p:blipFill>
        <p:spPr>
          <a:xfrm>
            <a:off x="1790700" y="1071567"/>
            <a:ext cx="8382000" cy="3030708"/>
          </a:xfrm>
          <a:prstGeom prst="rect">
            <a:avLst/>
          </a:prstGeom>
        </p:spPr>
      </p:pic>
      <p:pic>
        <p:nvPicPr>
          <p:cNvPr id="9" name="Picture 8">
            <a:extLst>
              <a:ext uri="{FF2B5EF4-FFF2-40B4-BE49-F238E27FC236}">
                <a16:creationId xmlns:a16="http://schemas.microsoft.com/office/drawing/2014/main" id="{205F1911-1E7B-FA2F-7C5F-F1A6621F4EF4}"/>
              </a:ext>
            </a:extLst>
          </p:cNvPr>
          <p:cNvPicPr>
            <a:picLocks noChangeAspect="1"/>
          </p:cNvPicPr>
          <p:nvPr/>
        </p:nvPicPr>
        <p:blipFill>
          <a:blip r:embed="rId3"/>
          <a:stretch>
            <a:fillRect/>
          </a:stretch>
        </p:blipFill>
        <p:spPr>
          <a:xfrm>
            <a:off x="168256" y="5114032"/>
            <a:ext cx="365637" cy="476316"/>
          </a:xfrm>
          <a:prstGeom prst="rect">
            <a:avLst/>
          </a:prstGeom>
        </p:spPr>
      </p:pic>
      <p:pic>
        <p:nvPicPr>
          <p:cNvPr id="11" name="Picture 10">
            <a:extLst>
              <a:ext uri="{FF2B5EF4-FFF2-40B4-BE49-F238E27FC236}">
                <a16:creationId xmlns:a16="http://schemas.microsoft.com/office/drawing/2014/main" id="{972F643E-7635-8BAC-39FF-BE2276380ECD}"/>
              </a:ext>
            </a:extLst>
          </p:cNvPr>
          <p:cNvPicPr>
            <a:picLocks noChangeAspect="1"/>
          </p:cNvPicPr>
          <p:nvPr/>
        </p:nvPicPr>
        <p:blipFill>
          <a:blip r:embed="rId4"/>
          <a:stretch>
            <a:fillRect/>
          </a:stretch>
        </p:blipFill>
        <p:spPr>
          <a:xfrm>
            <a:off x="8493307" y="6077093"/>
            <a:ext cx="2229161" cy="419158"/>
          </a:xfrm>
          <a:prstGeom prst="rect">
            <a:avLst/>
          </a:prstGeom>
        </p:spPr>
      </p:pic>
      <p:pic>
        <p:nvPicPr>
          <p:cNvPr id="13" name="Picture 12">
            <a:extLst>
              <a:ext uri="{FF2B5EF4-FFF2-40B4-BE49-F238E27FC236}">
                <a16:creationId xmlns:a16="http://schemas.microsoft.com/office/drawing/2014/main" id="{E6A6EE19-D6C9-4112-0C21-CC37289DD885}"/>
              </a:ext>
            </a:extLst>
          </p:cNvPr>
          <p:cNvPicPr>
            <a:picLocks noChangeAspect="1"/>
          </p:cNvPicPr>
          <p:nvPr/>
        </p:nvPicPr>
        <p:blipFill>
          <a:blip r:embed="rId5"/>
          <a:stretch>
            <a:fillRect/>
          </a:stretch>
        </p:blipFill>
        <p:spPr>
          <a:xfrm>
            <a:off x="8226398" y="4694874"/>
            <a:ext cx="2610214" cy="419158"/>
          </a:xfrm>
          <a:prstGeom prst="rect">
            <a:avLst/>
          </a:prstGeom>
          <a:ln>
            <a:solidFill>
              <a:schemeClr val="accent2"/>
            </a:solidFill>
          </a:ln>
        </p:spPr>
      </p:pic>
      <p:sp>
        <p:nvSpPr>
          <p:cNvPr id="4" name="Slide Number Placeholder 3">
            <a:extLst>
              <a:ext uri="{FF2B5EF4-FFF2-40B4-BE49-F238E27FC236}">
                <a16:creationId xmlns:a16="http://schemas.microsoft.com/office/drawing/2014/main" id="{96223123-DF0E-86B1-4C13-E03B9D1F6BC7}"/>
              </a:ext>
            </a:extLst>
          </p:cNvPr>
          <p:cNvSpPr>
            <a:spLocks noGrp="1"/>
          </p:cNvSpPr>
          <p:nvPr>
            <p:ph type="sldNum" sz="quarter" idx="12"/>
          </p:nvPr>
        </p:nvSpPr>
        <p:spPr/>
        <p:txBody>
          <a:bodyPr/>
          <a:lstStyle/>
          <a:p>
            <a:fld id="{AF116F88-7650-47C0-9477-AAF4F000316E}" type="slidenum">
              <a:rPr lang="en-CA" smtClean="0"/>
              <a:t>8</a:t>
            </a:fld>
            <a:endParaRPr lang="en-CA"/>
          </a:p>
        </p:txBody>
      </p:sp>
    </p:spTree>
    <p:extLst>
      <p:ext uri="{BB962C8B-B14F-4D97-AF65-F5344CB8AC3E}">
        <p14:creationId xmlns:p14="http://schemas.microsoft.com/office/powerpoint/2010/main" val="803869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B6E5-983B-B5D6-DC2A-812E5AC17A2B}"/>
              </a:ext>
            </a:extLst>
          </p:cNvPr>
          <p:cNvSpPr>
            <a:spLocks noGrp="1"/>
          </p:cNvSpPr>
          <p:nvPr>
            <p:ph type="title"/>
          </p:nvPr>
        </p:nvSpPr>
        <p:spPr>
          <a:xfrm>
            <a:off x="371475" y="293164"/>
            <a:ext cx="10515600" cy="1325563"/>
          </a:xfrm>
        </p:spPr>
        <p:txBody>
          <a:bodyPr/>
          <a:lstStyle/>
          <a:p>
            <a:r>
              <a:rPr lang="en-CA"/>
              <a:t>Problem Definition</a:t>
            </a:r>
          </a:p>
        </p:txBody>
      </p:sp>
      <p:sp>
        <p:nvSpPr>
          <p:cNvPr id="3" name="Content Placeholder 2">
            <a:extLst>
              <a:ext uri="{FF2B5EF4-FFF2-40B4-BE49-F238E27FC236}">
                <a16:creationId xmlns:a16="http://schemas.microsoft.com/office/drawing/2014/main" id="{66700D8B-FE26-BA88-E31D-0AD4DB876A00}"/>
              </a:ext>
            </a:extLst>
          </p:cNvPr>
          <p:cNvSpPr>
            <a:spLocks noGrp="1"/>
          </p:cNvSpPr>
          <p:nvPr>
            <p:ph idx="1"/>
          </p:nvPr>
        </p:nvSpPr>
        <p:spPr>
          <a:xfrm>
            <a:off x="420130" y="2317578"/>
            <a:ext cx="4261664" cy="2250690"/>
          </a:xfrm>
        </p:spPr>
        <p:txBody>
          <a:bodyPr vert="horz" lIns="91440" tIns="45720" rIns="91440" bIns="45720" rtlCol="0" anchor="t">
            <a:normAutofit/>
          </a:bodyPr>
          <a:lstStyle/>
          <a:p>
            <a:pPr marL="0" indent="0">
              <a:buNone/>
            </a:pPr>
            <a:r>
              <a:rPr lang="en-CA">
                <a:ea typeface="+mn-lt"/>
                <a:cs typeface="+mn-lt"/>
              </a:rPr>
              <a:t>Plug &amp; Play used for: </a:t>
            </a:r>
          </a:p>
          <a:p>
            <a:r>
              <a:rPr lang="en-CA">
                <a:ea typeface="+mn-lt"/>
                <a:cs typeface="+mn-lt"/>
              </a:rPr>
              <a:t>Denoising, </a:t>
            </a:r>
          </a:p>
          <a:p>
            <a:r>
              <a:rPr lang="en-CA">
                <a:ea typeface="+mn-lt"/>
                <a:cs typeface="+mn-lt"/>
              </a:rPr>
              <a:t>Inpainting </a:t>
            </a:r>
          </a:p>
          <a:p>
            <a:r>
              <a:rPr lang="en-CA">
                <a:ea typeface="+mn-lt"/>
                <a:cs typeface="+mn-lt"/>
              </a:rPr>
              <a:t>Deblurring </a:t>
            </a:r>
          </a:p>
          <a:p>
            <a:endParaRPr lang="en-CA">
              <a:ea typeface="+mn-lt"/>
              <a:cs typeface="+mn-lt"/>
            </a:endParaRPr>
          </a:p>
        </p:txBody>
      </p:sp>
      <p:pic>
        <p:nvPicPr>
          <p:cNvPr id="4" name="Picture 3" descr="A diagram of a mathematical equation&#10;&#10;Description automatically generated">
            <a:extLst>
              <a:ext uri="{FF2B5EF4-FFF2-40B4-BE49-F238E27FC236}">
                <a16:creationId xmlns:a16="http://schemas.microsoft.com/office/drawing/2014/main" id="{C46DF82D-71FC-9D33-AEB7-FAB4137C25DD}"/>
              </a:ext>
            </a:extLst>
          </p:cNvPr>
          <p:cNvPicPr>
            <a:picLocks noChangeAspect="1"/>
          </p:cNvPicPr>
          <p:nvPr/>
        </p:nvPicPr>
        <p:blipFill>
          <a:blip r:embed="rId3"/>
          <a:stretch>
            <a:fillRect/>
          </a:stretch>
        </p:blipFill>
        <p:spPr>
          <a:xfrm>
            <a:off x="4787017" y="1274930"/>
            <a:ext cx="6592782" cy="2157823"/>
          </a:xfrm>
          <a:prstGeom prst="rect">
            <a:avLst/>
          </a:prstGeom>
        </p:spPr>
      </p:pic>
      <p:sp>
        <p:nvSpPr>
          <p:cNvPr id="5" name="TextBox 4">
            <a:extLst>
              <a:ext uri="{FF2B5EF4-FFF2-40B4-BE49-F238E27FC236}">
                <a16:creationId xmlns:a16="http://schemas.microsoft.com/office/drawing/2014/main" id="{859B721B-C376-26A1-E27D-B22542FB69E8}"/>
              </a:ext>
            </a:extLst>
          </p:cNvPr>
          <p:cNvSpPr txBox="1"/>
          <p:nvPr/>
        </p:nvSpPr>
        <p:spPr>
          <a:xfrm>
            <a:off x="6994323" y="832544"/>
            <a:ext cx="2265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Inverse Problem</a:t>
            </a:r>
          </a:p>
        </p:txBody>
      </p:sp>
      <p:pic>
        <p:nvPicPr>
          <p:cNvPr id="7" name="Picture 6">
            <a:extLst>
              <a:ext uri="{FF2B5EF4-FFF2-40B4-BE49-F238E27FC236}">
                <a16:creationId xmlns:a16="http://schemas.microsoft.com/office/drawing/2014/main" id="{058AA8C3-57A9-AEC5-E5CC-1C7B4CBAD72A}"/>
              </a:ext>
            </a:extLst>
          </p:cNvPr>
          <p:cNvPicPr>
            <a:picLocks noChangeAspect="1"/>
          </p:cNvPicPr>
          <p:nvPr/>
        </p:nvPicPr>
        <p:blipFill>
          <a:blip r:embed="rId4"/>
          <a:stretch>
            <a:fillRect/>
          </a:stretch>
        </p:blipFill>
        <p:spPr>
          <a:xfrm>
            <a:off x="6001865" y="3509377"/>
            <a:ext cx="3471678" cy="2799466"/>
          </a:xfrm>
          <a:prstGeom prst="rect">
            <a:avLst/>
          </a:prstGeom>
        </p:spPr>
      </p:pic>
      <p:sp>
        <p:nvSpPr>
          <p:cNvPr id="6" name="Multiplication Sign 5">
            <a:extLst>
              <a:ext uri="{FF2B5EF4-FFF2-40B4-BE49-F238E27FC236}">
                <a16:creationId xmlns:a16="http://schemas.microsoft.com/office/drawing/2014/main" id="{FD43731C-88A2-CD3E-9CC6-2936687EB529}"/>
              </a:ext>
            </a:extLst>
          </p:cNvPr>
          <p:cNvSpPr/>
          <p:nvPr/>
        </p:nvSpPr>
        <p:spPr>
          <a:xfrm>
            <a:off x="6644344" y="3905020"/>
            <a:ext cx="2009870" cy="1676019"/>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Slide Number Placeholder 7">
            <a:extLst>
              <a:ext uri="{FF2B5EF4-FFF2-40B4-BE49-F238E27FC236}">
                <a16:creationId xmlns:a16="http://schemas.microsoft.com/office/drawing/2014/main" id="{E6E72EAE-83CF-23DA-285A-7FDFB7A295AB}"/>
              </a:ext>
            </a:extLst>
          </p:cNvPr>
          <p:cNvSpPr>
            <a:spLocks noGrp="1"/>
          </p:cNvSpPr>
          <p:nvPr>
            <p:ph type="sldNum" sz="quarter" idx="12"/>
          </p:nvPr>
        </p:nvSpPr>
        <p:spPr/>
        <p:txBody>
          <a:bodyPr/>
          <a:lstStyle/>
          <a:p>
            <a:fld id="{AF116F88-7650-47C0-9477-AAF4F000316E}" type="slidenum">
              <a:rPr lang="en-CA" smtClean="0"/>
              <a:t>9</a:t>
            </a:fld>
            <a:endParaRPr lang="en-CA"/>
          </a:p>
        </p:txBody>
      </p:sp>
    </p:spTree>
    <p:extLst>
      <p:ext uri="{BB962C8B-B14F-4D97-AF65-F5344CB8AC3E}">
        <p14:creationId xmlns:p14="http://schemas.microsoft.com/office/powerpoint/2010/main" val="4278736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2c9a751-2acf-4f52-be2a-b4850618269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F423707B5C7A6449AE76A5C0456DBBA" ma:contentTypeVersion="18" ma:contentTypeDescription="Create a new document." ma:contentTypeScope="" ma:versionID="4e24cebaccaf945b44cd0075663d72e4">
  <xsd:schema xmlns:xsd="http://www.w3.org/2001/XMLSchema" xmlns:xs="http://www.w3.org/2001/XMLSchema" xmlns:p="http://schemas.microsoft.com/office/2006/metadata/properties" xmlns:ns3="42c9a751-2acf-4f52-be2a-b4850618269a" xmlns:ns4="793f5b30-7feb-4e37-974b-df62f4f061a6" targetNamespace="http://schemas.microsoft.com/office/2006/metadata/properties" ma:root="true" ma:fieldsID="626edd8881097ea5c0b96aed905e3f8c" ns3:_="" ns4:_="">
    <xsd:import namespace="42c9a751-2acf-4f52-be2a-b4850618269a"/>
    <xsd:import namespace="793f5b30-7feb-4e37-974b-df62f4f061a6"/>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4:SharedWithUsers" minOccurs="0"/>
                <xsd:element ref="ns4:SharedWithDetails" minOccurs="0"/>
                <xsd:element ref="ns4:SharingHintHash"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c9a751-2acf-4f52-be2a-b485061826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93f5b30-7feb-4e37-974b-df62f4f061a6"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F770A8-9012-4C32-8251-8BDB18B6E40D}">
  <ds:schemaRefs>
    <ds:schemaRef ds:uri="42c9a751-2acf-4f52-be2a-b4850618269a"/>
    <ds:schemaRef ds:uri="793f5b30-7feb-4e37-974b-df62f4f061a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FEC8D00-82C2-45EC-B601-BADE2D652098}">
  <ds:schemaRefs>
    <ds:schemaRef ds:uri="42c9a751-2acf-4f52-be2a-b4850618269a"/>
    <ds:schemaRef ds:uri="793f5b30-7feb-4e37-974b-df62f4f061a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DA785FB-92AF-4D97-A818-CC974E2F646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TotalTime>
  <Words>1723</Words>
  <Application>Microsoft Office PowerPoint</Application>
  <PresentationFormat>Widescreen</PresentationFormat>
  <Paragraphs>266</Paragraphs>
  <Slides>48</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Aptos</vt:lpstr>
      <vt:lpstr>Aptos Display</vt:lpstr>
      <vt:lpstr>Arial</vt:lpstr>
      <vt:lpstr>Calibri</vt:lpstr>
      <vt:lpstr>Cambria Math</vt:lpstr>
      <vt:lpstr>Wingdings</vt:lpstr>
      <vt:lpstr>Office Theme</vt:lpstr>
      <vt:lpstr>IDBP COMP 478 Group 11</vt:lpstr>
      <vt:lpstr>Paper’s published  experiments </vt:lpstr>
      <vt:lpstr>PowerPoint Presentation</vt:lpstr>
      <vt:lpstr>“Iterative Denoising and Backward Projections”</vt:lpstr>
      <vt:lpstr>Inverse problems and Denoisers expanded for specific applications</vt:lpstr>
      <vt:lpstr>Inverse problems and Denoisers expanded for specific applications</vt:lpstr>
      <vt:lpstr>NOTE! Denoisers expanded for specific applications</vt:lpstr>
      <vt:lpstr>“Iterative Denoising and Backward Projections”</vt:lpstr>
      <vt:lpstr>Problem Definition</vt:lpstr>
      <vt:lpstr>Loss Function</vt:lpstr>
      <vt:lpstr>Loss Function</vt:lpstr>
      <vt:lpstr>Issues:</vt:lpstr>
      <vt:lpstr>Purpose of IDBP</vt:lpstr>
      <vt:lpstr>Priors</vt:lpstr>
      <vt:lpstr>Our focus in our implementation and models:  Inpainting</vt:lpstr>
      <vt:lpstr>Our focus in our implementation and models:  Inpainting</vt:lpstr>
      <vt:lpstr>Our focus in our implementation and models:  Inpainting</vt:lpstr>
      <vt:lpstr>PowerPoint Presentation</vt:lpstr>
      <vt:lpstr>BSD68 Dataset</vt:lpstr>
      <vt:lpstr>Parameter tuning and iteration criteria</vt:lpstr>
      <vt:lpstr>Parameter tuning and iteration criteria</vt:lpstr>
      <vt:lpstr>“Iterative Denoising and Backward Projections”</vt:lpstr>
      <vt:lpstr>Tests – 2 Scenarios with missing pixels and Gaussian white noise</vt:lpstr>
      <vt:lpstr>Metrics Used</vt:lpstr>
      <vt:lpstr>Metrics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1</vt:lpstr>
      <vt:lpstr>PowerPoint Presentation</vt:lpstr>
      <vt:lpstr>Example 2 </vt:lpstr>
      <vt:lpstr>PowerPoint Presentation</vt:lpstr>
      <vt:lpstr>Example 3</vt:lpstr>
      <vt:lpstr>PowerPoint Presentation</vt:lpstr>
      <vt:lpstr>Example 4</vt:lpstr>
      <vt:lpstr>PowerPoint Presentation</vt:lpstr>
      <vt:lpstr>Example 5 </vt:lpstr>
      <vt:lpstr>Next steps: Deblurring and New level of parameter tuning:</vt:lpstr>
      <vt:lpstr>Next steps: Specific attention to priors’ model, classifications and usage</vt:lpstr>
      <vt:lpstr>Next steps: Specific attention to priors’ model, classifications and usage</vt:lpstr>
      <vt:lpstr>Next steps: Mix of small datasets for next Phase for categorized benchmarks</vt:lpstr>
      <vt:lpstr>Next steps: Mix of small datasets for next Phase for categorized benchmarks</vt:lpstr>
      <vt:lpstr>Next steps: New alternative datasets:  samples of LSDIR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IDBP Group 11</dc:title>
  <dc:creator>Antoine Cantin</dc:creator>
  <cp:lastModifiedBy>Antoine Cantin</cp:lastModifiedBy>
  <cp:revision>451</cp:revision>
  <dcterms:created xsi:type="dcterms:W3CDTF">2024-03-29T00:38:58Z</dcterms:created>
  <dcterms:modified xsi:type="dcterms:W3CDTF">2025-05-24T05:14:59Z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0x0101007F423707B5C7A6449AE76A5C0456DBBA</vt:lpwstr>
  </property>
</Properties>
</file>